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58" r:id="rId2"/>
    <p:sldMasterId id="2147483659" r:id="rId3"/>
    <p:sldMasterId id="2147483661" r:id="rId4"/>
    <p:sldMasterId id="2147483662" r:id="rId5"/>
  </p:sldMasterIdLst>
  <p:notesMasterIdLst>
    <p:notesMasterId r:id="rId36"/>
  </p:notesMasterIdLst>
  <p:handoutMasterIdLst>
    <p:handoutMasterId r:id="rId37"/>
  </p:handoutMasterIdLst>
  <p:sldIdLst>
    <p:sldId id="265" r:id="rId6"/>
    <p:sldId id="366" r:id="rId7"/>
    <p:sldId id="364" r:id="rId8"/>
    <p:sldId id="365" r:id="rId9"/>
    <p:sldId id="323" r:id="rId10"/>
    <p:sldId id="321" r:id="rId11"/>
    <p:sldId id="353" r:id="rId12"/>
    <p:sldId id="348" r:id="rId13"/>
    <p:sldId id="349" r:id="rId14"/>
    <p:sldId id="350" r:id="rId15"/>
    <p:sldId id="351" r:id="rId16"/>
    <p:sldId id="367" r:id="rId17"/>
    <p:sldId id="368" r:id="rId18"/>
    <p:sldId id="369" r:id="rId19"/>
    <p:sldId id="370" r:id="rId20"/>
    <p:sldId id="324" r:id="rId21"/>
    <p:sldId id="328" r:id="rId22"/>
    <p:sldId id="341" r:id="rId23"/>
    <p:sldId id="330" r:id="rId24"/>
    <p:sldId id="340" r:id="rId25"/>
    <p:sldId id="354" r:id="rId26"/>
    <p:sldId id="355" r:id="rId27"/>
    <p:sldId id="356" r:id="rId28"/>
    <p:sldId id="357" r:id="rId29"/>
    <p:sldId id="358" r:id="rId30"/>
    <p:sldId id="359" r:id="rId31"/>
    <p:sldId id="360" r:id="rId32"/>
    <p:sldId id="361" r:id="rId33"/>
    <p:sldId id="362" r:id="rId34"/>
    <p:sldId id="363" r:id="rId35"/>
  </p:sldIdLst>
  <p:sldSz cx="9180513" cy="6883400"/>
  <p:notesSz cx="6797675" cy="9982200"/>
  <p:defaultTextStyle>
    <a:defPPr>
      <a:defRPr lang="de-DE"/>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AAAAA"/>
    <a:srgbClr val="787878"/>
    <a:srgbClr val="4F98A9"/>
    <a:srgbClr val="569FB0"/>
    <a:srgbClr val="80B7C4"/>
    <a:srgbClr val="ADADAD"/>
    <a:srgbClr val="C8C8C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38" autoAdjust="0"/>
    <p:restoredTop sz="95801" autoAdjust="0"/>
  </p:normalViewPr>
  <p:slideViewPr>
    <p:cSldViewPr snapToGrid="0">
      <p:cViewPr>
        <p:scale>
          <a:sx n="100" d="100"/>
          <a:sy n="100" d="100"/>
        </p:scale>
        <p:origin x="-2016" y="-552"/>
      </p:cViewPr>
      <p:guideLst>
        <p:guide orient="horz" pos="1054"/>
        <p:guide orient="horz" pos="785"/>
        <p:guide orient="horz"/>
        <p:guide orient="horz" pos="4037"/>
        <p:guide orient="horz" pos="172"/>
        <p:guide pos="322"/>
        <p:guide pos="5173"/>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0" d="100"/>
          <a:sy n="70" d="100"/>
        </p:scale>
        <p:origin x="-2202" y="-114"/>
      </p:cViewPr>
      <p:guideLst>
        <p:guide orient="horz" pos="3145"/>
        <p:guide pos="2141"/>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8475"/>
          </a:xfrm>
          <a:prstGeom prst="rect">
            <a:avLst/>
          </a:prstGeom>
        </p:spPr>
        <p:txBody>
          <a:bodyPr vert="horz" lIns="91440" tIns="45720" rIns="91440" bIns="45720" rtlCol="0"/>
          <a:lstStyle>
            <a:lvl1pPr algn="l">
              <a:lnSpc>
                <a:spcPct val="90000"/>
              </a:lnSpc>
              <a:spcBef>
                <a:spcPct val="50000"/>
              </a:spcBef>
              <a:defRPr sz="1200">
                <a:cs typeface="+mn-cs"/>
              </a:defRPr>
            </a:lvl1pPr>
          </a:lstStyle>
          <a:p>
            <a:pPr>
              <a:defRPr/>
            </a:pPr>
            <a:endParaRPr lang="de-DE"/>
          </a:p>
        </p:txBody>
      </p:sp>
      <p:sp>
        <p:nvSpPr>
          <p:cNvPr id="3" name="Datumsplatzhalt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lnSpc>
                <a:spcPct val="90000"/>
              </a:lnSpc>
              <a:spcBef>
                <a:spcPct val="50000"/>
              </a:spcBef>
              <a:defRPr sz="1200" smtClean="0">
                <a:cs typeface="+mn-cs"/>
              </a:defRPr>
            </a:lvl1pPr>
          </a:lstStyle>
          <a:p>
            <a:pPr>
              <a:defRPr/>
            </a:pPr>
            <a:fld id="{5B06152D-EFFE-43CB-8B10-CEB83574FCF3}" type="datetimeFigureOut">
              <a:rPr lang="de-DE"/>
              <a:pPr>
                <a:defRPr/>
              </a:pPr>
              <a:t>08.12.2013</a:t>
            </a:fld>
            <a:endParaRPr lang="de-DE"/>
          </a:p>
        </p:txBody>
      </p:sp>
      <p:sp>
        <p:nvSpPr>
          <p:cNvPr id="4" name="Fußzeilenplatzhalter 3"/>
          <p:cNvSpPr>
            <a:spLocks noGrp="1"/>
          </p:cNvSpPr>
          <p:nvPr>
            <p:ph type="ftr" sz="quarter" idx="2"/>
          </p:nvPr>
        </p:nvSpPr>
        <p:spPr>
          <a:xfrm>
            <a:off x="0" y="9482138"/>
            <a:ext cx="2946400" cy="498475"/>
          </a:xfrm>
          <a:prstGeom prst="rect">
            <a:avLst/>
          </a:prstGeom>
        </p:spPr>
        <p:txBody>
          <a:bodyPr vert="horz" lIns="91440" tIns="45720" rIns="91440" bIns="45720" rtlCol="0" anchor="b"/>
          <a:lstStyle>
            <a:lvl1pPr algn="l">
              <a:lnSpc>
                <a:spcPct val="90000"/>
              </a:lnSpc>
              <a:spcBef>
                <a:spcPct val="50000"/>
              </a:spcBef>
              <a:defRPr sz="1200">
                <a:cs typeface="+mn-cs"/>
              </a:defRPr>
            </a:lvl1pPr>
          </a:lstStyle>
          <a:p>
            <a:pPr>
              <a:defRPr/>
            </a:pPr>
            <a:endParaRPr lang="de-DE"/>
          </a:p>
        </p:txBody>
      </p:sp>
      <p:sp>
        <p:nvSpPr>
          <p:cNvPr id="5" name="Foliennummernplatzhalter 4"/>
          <p:cNvSpPr>
            <a:spLocks noGrp="1"/>
          </p:cNvSpPr>
          <p:nvPr>
            <p:ph type="sldNum" sz="quarter" idx="3"/>
          </p:nvPr>
        </p:nvSpPr>
        <p:spPr>
          <a:xfrm>
            <a:off x="3849688" y="9482138"/>
            <a:ext cx="2946400" cy="498475"/>
          </a:xfrm>
          <a:prstGeom prst="rect">
            <a:avLst/>
          </a:prstGeom>
        </p:spPr>
        <p:txBody>
          <a:bodyPr vert="horz" lIns="91440" tIns="45720" rIns="91440" bIns="45720" rtlCol="0" anchor="b"/>
          <a:lstStyle>
            <a:lvl1pPr algn="r">
              <a:lnSpc>
                <a:spcPct val="90000"/>
              </a:lnSpc>
              <a:spcBef>
                <a:spcPct val="50000"/>
              </a:spcBef>
              <a:defRPr sz="1200" smtClean="0">
                <a:cs typeface="+mn-cs"/>
              </a:defRPr>
            </a:lvl1pPr>
          </a:lstStyle>
          <a:p>
            <a:pPr>
              <a:defRPr/>
            </a:pPr>
            <a:fld id="{9A3C557C-0F93-467D-A68F-26186A7B9C43}" type="slidenum">
              <a:rPr lang="de-DE"/>
              <a:pPr>
                <a:defRPr/>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0"/>
            <a:ext cx="2946400"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200">
                <a:latin typeface="Arial" charset="0"/>
                <a:cs typeface="+mn-cs"/>
              </a:defRPr>
            </a:lvl1pPr>
          </a:lstStyle>
          <a:p>
            <a:pPr>
              <a:defRPr/>
            </a:pPr>
            <a:endParaRPr lang="de-DE"/>
          </a:p>
        </p:txBody>
      </p:sp>
      <p:sp>
        <p:nvSpPr>
          <p:cNvPr id="108547" name="Rectangle 3"/>
          <p:cNvSpPr>
            <a:spLocks noGrp="1" noChangeArrowheads="1"/>
          </p:cNvSpPr>
          <p:nvPr>
            <p:ph type="dt" idx="1"/>
          </p:nvPr>
        </p:nvSpPr>
        <p:spPr bwMode="auto">
          <a:xfrm>
            <a:off x="3849688" y="0"/>
            <a:ext cx="2946400"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atin typeface="Arial" charset="0"/>
                <a:cs typeface="+mn-cs"/>
              </a:defRPr>
            </a:lvl1pPr>
          </a:lstStyle>
          <a:p>
            <a:pPr>
              <a:defRPr/>
            </a:pPr>
            <a:endParaRPr lang="de-DE"/>
          </a:p>
        </p:txBody>
      </p:sp>
      <p:sp>
        <p:nvSpPr>
          <p:cNvPr id="62468" name="Rectangle 4"/>
          <p:cNvSpPr>
            <a:spLocks noGrp="1" noRot="1" noChangeAspect="1" noChangeArrowheads="1" noTextEdit="1"/>
          </p:cNvSpPr>
          <p:nvPr>
            <p:ph type="sldImg" idx="2"/>
          </p:nvPr>
        </p:nvSpPr>
        <p:spPr bwMode="auto">
          <a:xfrm>
            <a:off x="903288" y="749300"/>
            <a:ext cx="4992687" cy="3743325"/>
          </a:xfrm>
          <a:prstGeom prst="rect">
            <a:avLst/>
          </a:prstGeom>
          <a:noFill/>
          <a:ln w="9525">
            <a:solidFill>
              <a:srgbClr val="000000"/>
            </a:solidFill>
            <a:miter lim="800000"/>
            <a:headEnd/>
            <a:tailEnd/>
          </a:ln>
        </p:spPr>
      </p:sp>
      <p:sp>
        <p:nvSpPr>
          <p:cNvPr id="108549" name="Rectangle 5"/>
          <p:cNvSpPr>
            <a:spLocks noGrp="1" noChangeArrowheads="1"/>
          </p:cNvSpPr>
          <p:nvPr>
            <p:ph type="body" sz="quarter" idx="3"/>
          </p:nvPr>
        </p:nvSpPr>
        <p:spPr bwMode="auto">
          <a:xfrm>
            <a:off x="681038" y="4741863"/>
            <a:ext cx="5435600" cy="44910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Click to edit Master text styles</a:t>
            </a:r>
          </a:p>
          <a:p>
            <a:pPr lvl="1"/>
            <a:r>
              <a:rPr lang="de-DE" noProof="0" smtClean="0"/>
              <a:t>Second level</a:t>
            </a:r>
          </a:p>
          <a:p>
            <a:pPr lvl="2"/>
            <a:r>
              <a:rPr lang="de-DE" noProof="0" smtClean="0"/>
              <a:t>Third level</a:t>
            </a:r>
          </a:p>
          <a:p>
            <a:pPr lvl="3"/>
            <a:r>
              <a:rPr lang="de-DE" noProof="0" smtClean="0"/>
              <a:t>Fourth level</a:t>
            </a:r>
          </a:p>
          <a:p>
            <a:pPr lvl="4"/>
            <a:r>
              <a:rPr lang="de-DE" noProof="0" smtClean="0"/>
              <a:t>Fifth level</a:t>
            </a:r>
          </a:p>
        </p:txBody>
      </p:sp>
      <p:sp>
        <p:nvSpPr>
          <p:cNvPr id="108550" name="Rectangle 6"/>
          <p:cNvSpPr>
            <a:spLocks noGrp="1" noChangeArrowheads="1"/>
          </p:cNvSpPr>
          <p:nvPr>
            <p:ph type="ftr" sz="quarter" idx="4"/>
          </p:nvPr>
        </p:nvSpPr>
        <p:spPr bwMode="auto">
          <a:xfrm>
            <a:off x="0" y="9480550"/>
            <a:ext cx="2946400"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200">
                <a:latin typeface="Arial" charset="0"/>
                <a:cs typeface="+mn-cs"/>
              </a:defRPr>
            </a:lvl1pPr>
          </a:lstStyle>
          <a:p>
            <a:pPr>
              <a:defRPr/>
            </a:pPr>
            <a:endParaRPr lang="de-DE"/>
          </a:p>
        </p:txBody>
      </p:sp>
      <p:sp>
        <p:nvSpPr>
          <p:cNvPr id="108551" name="Rectangle 7"/>
          <p:cNvSpPr>
            <a:spLocks noGrp="1" noChangeArrowheads="1"/>
          </p:cNvSpPr>
          <p:nvPr>
            <p:ph type="sldNum" sz="quarter" idx="5"/>
          </p:nvPr>
        </p:nvSpPr>
        <p:spPr bwMode="auto">
          <a:xfrm>
            <a:off x="3849688" y="9480550"/>
            <a:ext cx="2946400"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atin typeface="Arial" charset="0"/>
                <a:cs typeface="+mn-cs"/>
              </a:defRPr>
            </a:lvl1pPr>
          </a:lstStyle>
          <a:p>
            <a:pPr>
              <a:defRPr/>
            </a:pPr>
            <a:fld id="{16CD974C-10C3-496E-B0FB-52088C169859}"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p:spPr>
        <p:txBody>
          <a:bodyPr/>
          <a:lstStyle/>
          <a:p>
            <a:fld id="{5909A544-30F3-4A7B-991B-74AD9FD4BA58}" type="slidenum">
              <a:rPr lang="de-DE" smtClean="0">
                <a:cs typeface="Arial" charset="0"/>
              </a:rPr>
              <a:pPr/>
              <a:t>1</a:t>
            </a:fld>
            <a:endParaRPr lang="de-DE" smtClean="0">
              <a:cs typeface="Arial" charset="0"/>
            </a:endParaRPr>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Folienbildplatzhalter 1"/>
          <p:cNvSpPr>
            <a:spLocks noGrp="1" noRot="1" noChangeAspect="1"/>
          </p:cNvSpPr>
          <p:nvPr>
            <p:ph type="sldImg"/>
          </p:nvPr>
        </p:nvSpPr>
        <p:spPr>
          <a:ln/>
        </p:spPr>
      </p:sp>
      <p:sp>
        <p:nvSpPr>
          <p:cNvPr id="67586" name="Notizenplatzhalter 2"/>
          <p:cNvSpPr>
            <a:spLocks noGrp="1"/>
          </p:cNvSpPr>
          <p:nvPr>
            <p:ph type="body" idx="1"/>
          </p:nvPr>
        </p:nvSpPr>
        <p:spPr>
          <a:noFill/>
          <a:ln/>
        </p:spPr>
        <p:txBody>
          <a:bodyPr/>
          <a:lstStyle/>
          <a:p>
            <a:endParaRPr lang="de-DE" smtClean="0"/>
          </a:p>
        </p:txBody>
      </p:sp>
      <p:sp>
        <p:nvSpPr>
          <p:cNvPr id="67587" name="Foliennummernplatzhalter 3"/>
          <p:cNvSpPr>
            <a:spLocks noGrp="1"/>
          </p:cNvSpPr>
          <p:nvPr>
            <p:ph type="sldNum" sz="quarter" idx="5"/>
          </p:nvPr>
        </p:nvSpPr>
        <p:spPr>
          <a:noFill/>
        </p:spPr>
        <p:txBody>
          <a:bodyPr/>
          <a:lstStyle/>
          <a:p>
            <a:fld id="{951E8398-353E-40B5-8C3C-9CBFBEA12DF9}" type="slidenum">
              <a:rPr lang="de-DE" smtClean="0">
                <a:cs typeface="Arial" charset="0"/>
              </a:rPr>
              <a:pPr/>
              <a:t>2</a:t>
            </a:fld>
            <a:endParaRPr lang="de-DE"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Folienbildplatzhalter 1"/>
          <p:cNvSpPr>
            <a:spLocks noGrp="1" noRot="1" noChangeAspect="1"/>
          </p:cNvSpPr>
          <p:nvPr>
            <p:ph type="sldImg"/>
          </p:nvPr>
        </p:nvSpPr>
        <p:spPr>
          <a:ln/>
        </p:spPr>
      </p:sp>
      <p:sp>
        <p:nvSpPr>
          <p:cNvPr id="69634" name="Notizenplatzhalter 2"/>
          <p:cNvSpPr>
            <a:spLocks noGrp="1"/>
          </p:cNvSpPr>
          <p:nvPr>
            <p:ph type="body" idx="1"/>
          </p:nvPr>
        </p:nvSpPr>
        <p:spPr>
          <a:noFill/>
          <a:ln/>
        </p:spPr>
        <p:txBody>
          <a:bodyPr/>
          <a:lstStyle/>
          <a:p>
            <a:endParaRPr lang="de-DE" smtClean="0"/>
          </a:p>
        </p:txBody>
      </p:sp>
      <p:sp>
        <p:nvSpPr>
          <p:cNvPr id="69635" name="Foliennummernplatzhalter 3"/>
          <p:cNvSpPr>
            <a:spLocks noGrp="1"/>
          </p:cNvSpPr>
          <p:nvPr>
            <p:ph type="sldNum" sz="quarter" idx="5"/>
          </p:nvPr>
        </p:nvSpPr>
        <p:spPr>
          <a:noFill/>
        </p:spPr>
        <p:txBody>
          <a:bodyPr/>
          <a:lstStyle/>
          <a:p>
            <a:fld id="{A6137118-EEFA-4E31-869F-1D1BC5B85F34}" type="slidenum">
              <a:rPr lang="de-DE" smtClean="0">
                <a:cs typeface="Arial" charset="0"/>
              </a:rPr>
              <a:pPr/>
              <a:t>3</a:t>
            </a:fld>
            <a:endParaRPr lang="de-DE"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Folienbildplatzhalter 1"/>
          <p:cNvSpPr>
            <a:spLocks noGrp="1" noRot="1" noChangeAspect="1"/>
          </p:cNvSpPr>
          <p:nvPr>
            <p:ph type="sldImg"/>
          </p:nvPr>
        </p:nvSpPr>
        <p:spPr>
          <a:ln/>
        </p:spPr>
      </p:sp>
      <p:sp>
        <p:nvSpPr>
          <p:cNvPr id="71682" name="Notizenplatzhalter 2"/>
          <p:cNvSpPr>
            <a:spLocks noGrp="1"/>
          </p:cNvSpPr>
          <p:nvPr>
            <p:ph type="body" idx="1"/>
          </p:nvPr>
        </p:nvSpPr>
        <p:spPr>
          <a:noFill/>
          <a:ln/>
        </p:spPr>
        <p:txBody>
          <a:bodyPr/>
          <a:lstStyle/>
          <a:p>
            <a:endParaRPr lang="de-DE" smtClean="0"/>
          </a:p>
        </p:txBody>
      </p:sp>
      <p:sp>
        <p:nvSpPr>
          <p:cNvPr id="71683" name="Foliennummernplatzhalter 3"/>
          <p:cNvSpPr>
            <a:spLocks noGrp="1"/>
          </p:cNvSpPr>
          <p:nvPr>
            <p:ph type="sldNum" sz="quarter" idx="5"/>
          </p:nvPr>
        </p:nvSpPr>
        <p:spPr>
          <a:noFill/>
        </p:spPr>
        <p:txBody>
          <a:bodyPr/>
          <a:lstStyle/>
          <a:p>
            <a:fld id="{D192B82B-4705-41F0-AF78-035B71E8EAFD}" type="slidenum">
              <a:rPr lang="de-DE" smtClean="0">
                <a:cs typeface="Arial" charset="0"/>
              </a:rPr>
              <a:pPr/>
              <a:t>4</a:t>
            </a:fld>
            <a:endParaRPr lang="de-DE"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Folienbildplatzhalter 1"/>
          <p:cNvSpPr>
            <a:spLocks noGrp="1" noRot="1" noChangeAspect="1" noTextEdit="1"/>
          </p:cNvSpPr>
          <p:nvPr>
            <p:ph type="sldImg"/>
          </p:nvPr>
        </p:nvSpPr>
        <p:spPr>
          <a:ln/>
        </p:spPr>
      </p:sp>
      <p:sp>
        <p:nvSpPr>
          <p:cNvPr id="73730" name="Notizenplatzhalter 2"/>
          <p:cNvSpPr>
            <a:spLocks noGrp="1"/>
          </p:cNvSpPr>
          <p:nvPr>
            <p:ph type="body" idx="1"/>
          </p:nvPr>
        </p:nvSpPr>
        <p:spPr>
          <a:noFill/>
          <a:ln/>
        </p:spPr>
        <p:txBody>
          <a:bodyPr/>
          <a:lstStyle/>
          <a:p>
            <a:r>
              <a:rPr lang="en-US" smtClean="0"/>
              <a:t>Source: Eurostat, Eurostat monthly unemployment; Data seasonally adjusted , October 2011</a:t>
            </a:r>
          </a:p>
          <a:p>
            <a:r>
              <a:rPr lang="de-DE" b="1" smtClean="0"/>
              <a:t>Das Potential zur Lösung von Problemen an den europäischen Arbeitsmärkten wird nicht in vollem Umfang genutzt</a:t>
            </a:r>
          </a:p>
          <a:p>
            <a:endParaRPr lang="en-US" smtClean="0"/>
          </a:p>
          <a:p>
            <a:r>
              <a:rPr lang="en-US" smtClean="0"/>
              <a:t>More than 5 million young people in the EU are unemployed today. Between 2008 and 2010, this number increased by one million. This means that one in five young people on the labour market cannot find a job. The youth unemployment rate (at over 20%) is twice as high as for the whole working population and nearly three times as high as the rate for the adult active population. In some countries, rates are as high as 40%. In the majority of Member States (18 out of 27), the youth unemployment rate is above 20% (Eurostat data of October 2011). Six Member States have rates between 10 and 20%, in thirteen the rates range from 20 to 30 % and in five the rate is over 30% (EL, ES, IRL, PT, SK). In only three Member States the youth unemployment rate is under 10% (AT, DE, NL). </a:t>
            </a:r>
          </a:p>
          <a:p>
            <a:endParaRPr lang="en-US" smtClean="0"/>
          </a:p>
          <a:p>
            <a:r>
              <a:rPr lang="en-US" smtClean="0"/>
              <a:t>Long-term youth unemployment is on the rise: on average 28% of the young unemployed under 25 have been unemployed for more than 12 months. </a:t>
            </a:r>
            <a:endParaRPr lang="de-DE" smtClean="0"/>
          </a:p>
        </p:txBody>
      </p:sp>
      <p:sp>
        <p:nvSpPr>
          <p:cNvPr id="73731" name="Foliennummernplatzhalter 3"/>
          <p:cNvSpPr>
            <a:spLocks noGrp="1"/>
          </p:cNvSpPr>
          <p:nvPr>
            <p:ph type="sldNum" sz="quarter" idx="5"/>
          </p:nvPr>
        </p:nvSpPr>
        <p:spPr>
          <a:noFill/>
        </p:spPr>
        <p:txBody>
          <a:bodyPr/>
          <a:lstStyle/>
          <a:p>
            <a:fld id="{34153E4B-45F4-46C7-B73B-8E5CE4E523F6}" type="slidenum">
              <a:rPr lang="de-DE" smtClean="0">
                <a:cs typeface="Arial" charset="0"/>
              </a:rPr>
              <a:pPr/>
              <a:t>5</a:t>
            </a:fld>
            <a:endParaRPr lang="de-DE"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Folienbildplatzhalter 1"/>
          <p:cNvSpPr>
            <a:spLocks noGrp="1" noRot="1" noChangeAspect="1"/>
          </p:cNvSpPr>
          <p:nvPr>
            <p:ph type="sldImg"/>
          </p:nvPr>
        </p:nvSpPr>
        <p:spPr>
          <a:ln/>
        </p:spPr>
      </p:sp>
      <p:sp>
        <p:nvSpPr>
          <p:cNvPr id="82946" name="Notizenplatzhalter 2"/>
          <p:cNvSpPr>
            <a:spLocks noGrp="1"/>
          </p:cNvSpPr>
          <p:nvPr>
            <p:ph type="body" idx="1"/>
          </p:nvPr>
        </p:nvSpPr>
        <p:spPr>
          <a:noFill/>
          <a:ln/>
        </p:spPr>
        <p:txBody>
          <a:bodyPr/>
          <a:lstStyle/>
          <a:p>
            <a:endParaRPr lang="de-DE" smtClean="0"/>
          </a:p>
        </p:txBody>
      </p:sp>
      <p:sp>
        <p:nvSpPr>
          <p:cNvPr id="82947" name="Foliennummernplatzhalter 3"/>
          <p:cNvSpPr>
            <a:spLocks noGrp="1"/>
          </p:cNvSpPr>
          <p:nvPr>
            <p:ph type="sldNum" sz="quarter" idx="5"/>
          </p:nvPr>
        </p:nvSpPr>
        <p:spPr>
          <a:noFill/>
        </p:spPr>
        <p:txBody>
          <a:bodyPr/>
          <a:lstStyle/>
          <a:p>
            <a:fld id="{C18C246F-2DB1-4C5F-B36C-BDE47BD335C5}" type="slidenum">
              <a:rPr lang="de-DE" smtClean="0">
                <a:cs typeface="Arial" charset="0"/>
              </a:rPr>
              <a:pPr/>
              <a:t>13</a:t>
            </a:fld>
            <a:endParaRPr lang="de-DE"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Folienbildplatzhalter 1"/>
          <p:cNvSpPr>
            <a:spLocks noGrp="1" noRot="1" noChangeAspect="1"/>
          </p:cNvSpPr>
          <p:nvPr>
            <p:ph type="sldImg"/>
          </p:nvPr>
        </p:nvSpPr>
        <p:spPr>
          <a:ln/>
        </p:spPr>
      </p:sp>
      <p:sp>
        <p:nvSpPr>
          <p:cNvPr id="84994" name="Notizenplatzhalter 2"/>
          <p:cNvSpPr>
            <a:spLocks noGrp="1"/>
          </p:cNvSpPr>
          <p:nvPr>
            <p:ph type="body" idx="1"/>
          </p:nvPr>
        </p:nvSpPr>
        <p:spPr>
          <a:noFill/>
          <a:ln/>
        </p:spPr>
        <p:txBody>
          <a:bodyPr/>
          <a:lstStyle/>
          <a:p>
            <a:endParaRPr lang="de-DE" smtClean="0"/>
          </a:p>
        </p:txBody>
      </p:sp>
      <p:sp>
        <p:nvSpPr>
          <p:cNvPr id="84995" name="Foliennummernplatzhalter 3"/>
          <p:cNvSpPr>
            <a:spLocks noGrp="1"/>
          </p:cNvSpPr>
          <p:nvPr>
            <p:ph type="sldNum" sz="quarter" idx="5"/>
          </p:nvPr>
        </p:nvSpPr>
        <p:spPr>
          <a:noFill/>
        </p:spPr>
        <p:txBody>
          <a:bodyPr/>
          <a:lstStyle/>
          <a:p>
            <a:fld id="{ED0886D7-C87F-4EBC-8D9F-F1517EBCF66E}" type="slidenum">
              <a:rPr lang="de-DE" smtClean="0">
                <a:cs typeface="Arial" charset="0"/>
              </a:rPr>
              <a:pPr/>
              <a:t>14</a:t>
            </a:fld>
            <a:endParaRPr lang="de-DE"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Folienbildplatzhalter 1"/>
          <p:cNvSpPr>
            <a:spLocks noGrp="1" noRot="1" noChangeAspect="1"/>
          </p:cNvSpPr>
          <p:nvPr>
            <p:ph type="sldImg"/>
          </p:nvPr>
        </p:nvSpPr>
        <p:spPr>
          <a:ln/>
        </p:spPr>
      </p:sp>
      <p:sp>
        <p:nvSpPr>
          <p:cNvPr id="87042" name="Notizenplatzhalter 2"/>
          <p:cNvSpPr>
            <a:spLocks noGrp="1"/>
          </p:cNvSpPr>
          <p:nvPr>
            <p:ph type="body" idx="1"/>
          </p:nvPr>
        </p:nvSpPr>
        <p:spPr>
          <a:noFill/>
          <a:ln/>
        </p:spPr>
        <p:txBody>
          <a:bodyPr/>
          <a:lstStyle/>
          <a:p>
            <a:endParaRPr lang="de-DE" smtClean="0"/>
          </a:p>
        </p:txBody>
      </p:sp>
      <p:sp>
        <p:nvSpPr>
          <p:cNvPr id="87043" name="Foliennummernplatzhalter 3"/>
          <p:cNvSpPr>
            <a:spLocks noGrp="1"/>
          </p:cNvSpPr>
          <p:nvPr>
            <p:ph type="sldNum" sz="quarter" idx="5"/>
          </p:nvPr>
        </p:nvSpPr>
        <p:spPr>
          <a:noFill/>
        </p:spPr>
        <p:txBody>
          <a:bodyPr/>
          <a:lstStyle/>
          <a:p>
            <a:fld id="{DE7F1E64-609F-40B3-95B5-871C1EF2CE01}" type="slidenum">
              <a:rPr lang="de-DE" smtClean="0">
                <a:cs typeface="Arial" charset="0"/>
              </a:rPr>
              <a:pPr/>
              <a:t>15</a:t>
            </a:fld>
            <a:endParaRPr lang="de-DE"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Folienbildplatzhalter 1"/>
          <p:cNvSpPr>
            <a:spLocks noGrp="1" noRot="1" noChangeAspect="1"/>
          </p:cNvSpPr>
          <p:nvPr>
            <p:ph type="sldImg"/>
          </p:nvPr>
        </p:nvSpPr>
        <p:spPr>
          <a:ln/>
        </p:spPr>
      </p:sp>
      <p:sp>
        <p:nvSpPr>
          <p:cNvPr id="93186" name="Notizenplatzhalter 2"/>
          <p:cNvSpPr>
            <a:spLocks noGrp="1"/>
          </p:cNvSpPr>
          <p:nvPr>
            <p:ph type="body" idx="1"/>
          </p:nvPr>
        </p:nvSpPr>
        <p:spPr>
          <a:noFill/>
          <a:ln/>
        </p:spPr>
        <p:txBody>
          <a:bodyPr/>
          <a:lstStyle/>
          <a:p>
            <a:endParaRPr lang="de-DE" smtClean="0"/>
          </a:p>
        </p:txBody>
      </p:sp>
      <p:sp>
        <p:nvSpPr>
          <p:cNvPr id="93187" name="Foliennummernplatzhalter 3"/>
          <p:cNvSpPr>
            <a:spLocks noGrp="1"/>
          </p:cNvSpPr>
          <p:nvPr>
            <p:ph type="sldNum" sz="quarter" idx="5"/>
          </p:nvPr>
        </p:nvSpPr>
        <p:spPr>
          <a:noFill/>
        </p:spPr>
        <p:txBody>
          <a:bodyPr/>
          <a:lstStyle/>
          <a:p>
            <a:fld id="{9648A37E-2757-46A5-9495-2ADF02695079}" type="slidenum">
              <a:rPr lang="de-DE" smtClean="0">
                <a:cs typeface="Arial" charset="0"/>
              </a:rPr>
              <a:pPr/>
              <a:t>20</a:t>
            </a:fld>
            <a:endParaRPr lang="de-DE"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8975" y="2138363"/>
            <a:ext cx="7802563" cy="1474787"/>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6363" y="3900488"/>
            <a:ext cx="6427787" cy="17589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8788" y="1606550"/>
            <a:ext cx="8262937" cy="4541838"/>
          </a:xfrm>
          <a:prstGeom prst="rect">
            <a:avLst/>
          </a:prstGeo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56388" y="1606550"/>
            <a:ext cx="2065337" cy="454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8788" y="1606550"/>
            <a:ext cx="6045200" cy="4541838"/>
          </a:xfrm>
          <a:prstGeom prst="rect">
            <a:avLst/>
          </a:prstGeo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8975" y="2138363"/>
            <a:ext cx="7802563" cy="1474787"/>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6363" y="3900488"/>
            <a:ext cx="6427787" cy="17589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3"/>
          <p:cNvSpPr>
            <a:spLocks noGrp="1" noChangeArrowheads="1"/>
          </p:cNvSpPr>
          <p:nvPr>
            <p:ph type="ftr" sz="quarter" idx="10"/>
          </p:nvPr>
        </p:nvSpPr>
        <p:spPr>
          <a:ln/>
        </p:spPr>
        <p:txBody>
          <a:bodyPr/>
          <a:lstStyle>
            <a:lvl1pPr>
              <a:defRPr/>
            </a:lvl1pPr>
          </a:lstStyle>
          <a:p>
            <a:pPr>
              <a:defRPr/>
            </a:pPr>
            <a:r>
              <a:rPr lang="de-DE"/>
              <a:t>Oliver Abrecht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3"/>
          <p:cNvSpPr>
            <a:spLocks noGrp="1" noChangeArrowheads="1"/>
          </p:cNvSpPr>
          <p:nvPr>
            <p:ph type="ftr" sz="quarter" idx="10"/>
          </p:nvPr>
        </p:nvSpPr>
        <p:spPr>
          <a:ln/>
        </p:spPr>
        <p:txBody>
          <a:bodyPr/>
          <a:lstStyle>
            <a:lvl1pPr>
              <a:defRPr/>
            </a:lvl1pPr>
          </a:lstStyle>
          <a:p>
            <a:pPr>
              <a:defRPr/>
            </a:pPr>
            <a:r>
              <a:rPr lang="de-DE"/>
              <a:t>Oliver Abrecht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5488" y="4422775"/>
            <a:ext cx="7802562" cy="1366838"/>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5488" y="2917825"/>
            <a:ext cx="7802562" cy="15049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3"/>
          <p:cNvSpPr>
            <a:spLocks noGrp="1" noChangeArrowheads="1"/>
          </p:cNvSpPr>
          <p:nvPr>
            <p:ph type="ftr" sz="quarter" idx="10"/>
          </p:nvPr>
        </p:nvSpPr>
        <p:spPr>
          <a:ln/>
        </p:spPr>
        <p:txBody>
          <a:bodyPr/>
          <a:lstStyle>
            <a:lvl1pPr>
              <a:defRPr/>
            </a:lvl1pPr>
          </a:lstStyle>
          <a:p>
            <a:pPr>
              <a:defRPr/>
            </a:pPr>
            <a:r>
              <a:rPr lang="de-DE"/>
              <a:t>Oliver Abrecht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11175" y="1657350"/>
            <a:ext cx="3773488" cy="1835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437063" y="1657350"/>
            <a:ext cx="3775075" cy="1835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3"/>
          <p:cNvSpPr>
            <a:spLocks noGrp="1" noChangeArrowheads="1"/>
          </p:cNvSpPr>
          <p:nvPr>
            <p:ph type="ftr" sz="quarter" idx="10"/>
          </p:nvPr>
        </p:nvSpPr>
        <p:spPr>
          <a:ln/>
        </p:spPr>
        <p:txBody>
          <a:bodyPr/>
          <a:lstStyle>
            <a:lvl1pPr>
              <a:defRPr/>
            </a:lvl1pPr>
          </a:lstStyle>
          <a:p>
            <a:pPr>
              <a:defRPr/>
            </a:pPr>
            <a:r>
              <a:rPr lang="de-DE"/>
              <a:t>Oliver Abrecht</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8788" y="276225"/>
            <a:ext cx="8262937" cy="1146175"/>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8788" y="1541463"/>
            <a:ext cx="4056062"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8788" y="2182813"/>
            <a:ext cx="4056062" cy="3965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64075" y="1541463"/>
            <a:ext cx="405765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64075" y="2182813"/>
            <a:ext cx="4057650" cy="3965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3"/>
          <p:cNvSpPr>
            <a:spLocks noGrp="1" noChangeArrowheads="1"/>
          </p:cNvSpPr>
          <p:nvPr>
            <p:ph type="ftr" sz="quarter" idx="10"/>
          </p:nvPr>
        </p:nvSpPr>
        <p:spPr>
          <a:ln/>
        </p:spPr>
        <p:txBody>
          <a:bodyPr/>
          <a:lstStyle>
            <a:lvl1pPr>
              <a:defRPr/>
            </a:lvl1pPr>
          </a:lstStyle>
          <a:p>
            <a:pPr>
              <a:defRPr/>
            </a:pPr>
            <a:r>
              <a:rPr lang="de-DE"/>
              <a:t>Oliver Abrecht</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3"/>
          <p:cNvSpPr>
            <a:spLocks noGrp="1" noChangeArrowheads="1"/>
          </p:cNvSpPr>
          <p:nvPr>
            <p:ph type="ftr" sz="quarter" idx="10"/>
          </p:nvPr>
        </p:nvSpPr>
        <p:spPr>
          <a:ln/>
        </p:spPr>
        <p:txBody>
          <a:bodyPr/>
          <a:lstStyle>
            <a:lvl1pPr>
              <a:defRPr/>
            </a:lvl1pPr>
          </a:lstStyle>
          <a:p>
            <a:pPr>
              <a:defRPr/>
            </a:pPr>
            <a:r>
              <a:rPr lang="de-DE"/>
              <a:t>Oliver Abrecht</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pPr>
              <a:defRPr/>
            </a:pPr>
            <a:r>
              <a:rPr lang="de-DE"/>
              <a:t>Oliver Abrecht</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8788" y="274638"/>
            <a:ext cx="3021012" cy="1165225"/>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89338" y="274638"/>
            <a:ext cx="5132387" cy="5873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8788" y="1439863"/>
            <a:ext cx="3021012" cy="47085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3"/>
          <p:cNvSpPr>
            <a:spLocks noGrp="1" noChangeArrowheads="1"/>
          </p:cNvSpPr>
          <p:nvPr>
            <p:ph type="ftr" sz="quarter" idx="10"/>
          </p:nvPr>
        </p:nvSpPr>
        <p:spPr>
          <a:ln/>
        </p:spPr>
        <p:txBody>
          <a:bodyPr/>
          <a:lstStyle>
            <a:lvl1pPr>
              <a:defRPr/>
            </a:lvl1pPr>
          </a:lstStyle>
          <a:p>
            <a:pPr>
              <a:defRPr/>
            </a:pPr>
            <a:r>
              <a:rPr lang="de-DE"/>
              <a:t>Oliver Abrecht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8788" y="1606550"/>
            <a:ext cx="8262937" cy="4541838"/>
          </a:xfrm>
          <a:prstGeom prst="rect">
            <a:avLst/>
          </a:prstGeo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00225" y="4818063"/>
            <a:ext cx="5507038" cy="569912"/>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800225" y="614363"/>
            <a:ext cx="5507038" cy="4130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800225" y="5387975"/>
            <a:ext cx="5507038" cy="806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3"/>
          <p:cNvSpPr>
            <a:spLocks noGrp="1" noChangeArrowheads="1"/>
          </p:cNvSpPr>
          <p:nvPr>
            <p:ph type="ftr" sz="quarter" idx="10"/>
          </p:nvPr>
        </p:nvSpPr>
        <p:spPr>
          <a:ln/>
        </p:spPr>
        <p:txBody>
          <a:bodyPr/>
          <a:lstStyle>
            <a:lvl1pPr>
              <a:defRPr/>
            </a:lvl1pPr>
          </a:lstStyle>
          <a:p>
            <a:pPr>
              <a:defRPr/>
            </a:pPr>
            <a:r>
              <a:rPr lang="de-DE"/>
              <a:t>Oliver Abrecht</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3"/>
          <p:cNvSpPr>
            <a:spLocks noGrp="1" noChangeArrowheads="1"/>
          </p:cNvSpPr>
          <p:nvPr>
            <p:ph type="ftr" sz="quarter" idx="10"/>
          </p:nvPr>
        </p:nvSpPr>
        <p:spPr>
          <a:ln/>
        </p:spPr>
        <p:txBody>
          <a:bodyPr/>
          <a:lstStyle>
            <a:lvl1pPr>
              <a:defRPr/>
            </a:lvl1pPr>
          </a:lstStyle>
          <a:p>
            <a:pPr>
              <a:defRPr/>
            </a:pPr>
            <a:r>
              <a:rPr lang="de-DE"/>
              <a:t>Oliver Abrecht</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283325" y="649288"/>
            <a:ext cx="1928813" cy="2843212"/>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92125" y="649288"/>
            <a:ext cx="5638800" cy="2843212"/>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3"/>
          <p:cNvSpPr>
            <a:spLocks noGrp="1" noChangeArrowheads="1"/>
          </p:cNvSpPr>
          <p:nvPr>
            <p:ph type="ftr" sz="quarter" idx="10"/>
          </p:nvPr>
        </p:nvSpPr>
        <p:spPr>
          <a:ln/>
        </p:spPr>
        <p:txBody>
          <a:bodyPr/>
          <a:lstStyle>
            <a:lvl1pPr>
              <a:defRPr/>
            </a:lvl1pPr>
          </a:lstStyle>
          <a:p>
            <a:pPr>
              <a:defRPr/>
            </a:pPr>
            <a:r>
              <a:rPr lang="de-DE"/>
              <a:t>Oliver Abrecht</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8975" y="2138363"/>
            <a:ext cx="7802563" cy="1474787"/>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6363" y="3900488"/>
            <a:ext cx="6427787" cy="17589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31"/>
          <p:cNvSpPr>
            <a:spLocks noGrp="1" noChangeArrowheads="1"/>
          </p:cNvSpPr>
          <p:nvPr>
            <p:ph type="ftr" sz="quarter" idx="10"/>
          </p:nvPr>
        </p:nvSpPr>
        <p:spPr>
          <a:ln/>
        </p:spPr>
        <p:txBody>
          <a:bodyPr/>
          <a:lstStyle>
            <a:lvl1pPr>
              <a:defRPr/>
            </a:lvl1pPr>
          </a:lstStyle>
          <a:p>
            <a:pPr>
              <a:defRPr/>
            </a:pPr>
            <a:r>
              <a:rPr lang="de-DE"/>
              <a:t>Oliver Abrecht</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31"/>
          <p:cNvSpPr>
            <a:spLocks noGrp="1" noChangeArrowheads="1"/>
          </p:cNvSpPr>
          <p:nvPr>
            <p:ph type="ftr" sz="quarter" idx="10"/>
          </p:nvPr>
        </p:nvSpPr>
        <p:spPr>
          <a:ln/>
        </p:spPr>
        <p:txBody>
          <a:bodyPr/>
          <a:lstStyle>
            <a:lvl1pPr>
              <a:defRPr/>
            </a:lvl1pPr>
          </a:lstStyle>
          <a:p>
            <a:pPr>
              <a:defRPr/>
            </a:pPr>
            <a:r>
              <a:rPr lang="de-DE"/>
              <a:t>Oliver Abrecht</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5488" y="4422775"/>
            <a:ext cx="7802562" cy="1366838"/>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5488" y="2917825"/>
            <a:ext cx="7802562" cy="15049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31"/>
          <p:cNvSpPr>
            <a:spLocks noGrp="1" noChangeArrowheads="1"/>
          </p:cNvSpPr>
          <p:nvPr>
            <p:ph type="ftr" sz="quarter" idx="10"/>
          </p:nvPr>
        </p:nvSpPr>
        <p:spPr>
          <a:ln/>
        </p:spPr>
        <p:txBody>
          <a:bodyPr/>
          <a:lstStyle>
            <a:lvl1pPr>
              <a:defRPr/>
            </a:lvl1pPr>
          </a:lstStyle>
          <a:p>
            <a:pPr>
              <a:defRPr/>
            </a:pPr>
            <a:r>
              <a:rPr lang="de-DE"/>
              <a:t>Oliver Abrecht</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652588" y="2851150"/>
            <a:ext cx="3203575" cy="70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008563" y="2851150"/>
            <a:ext cx="3203575" cy="70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31"/>
          <p:cNvSpPr>
            <a:spLocks noGrp="1" noChangeArrowheads="1"/>
          </p:cNvSpPr>
          <p:nvPr>
            <p:ph type="ftr" sz="quarter" idx="10"/>
          </p:nvPr>
        </p:nvSpPr>
        <p:spPr>
          <a:ln/>
        </p:spPr>
        <p:txBody>
          <a:bodyPr/>
          <a:lstStyle>
            <a:lvl1pPr>
              <a:defRPr/>
            </a:lvl1pPr>
          </a:lstStyle>
          <a:p>
            <a:pPr>
              <a:defRPr/>
            </a:pPr>
            <a:r>
              <a:rPr lang="de-DE"/>
              <a:t>Oliver Abrecht</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8788" y="276225"/>
            <a:ext cx="8262937" cy="1146175"/>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8788" y="1541463"/>
            <a:ext cx="4056062"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8788" y="2182813"/>
            <a:ext cx="4056062" cy="3965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64075" y="1541463"/>
            <a:ext cx="405765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64075" y="2182813"/>
            <a:ext cx="4057650" cy="3965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31"/>
          <p:cNvSpPr>
            <a:spLocks noGrp="1" noChangeArrowheads="1"/>
          </p:cNvSpPr>
          <p:nvPr>
            <p:ph type="ftr" sz="quarter" idx="10"/>
          </p:nvPr>
        </p:nvSpPr>
        <p:spPr>
          <a:ln/>
        </p:spPr>
        <p:txBody>
          <a:bodyPr/>
          <a:lstStyle>
            <a:lvl1pPr>
              <a:defRPr/>
            </a:lvl1pPr>
          </a:lstStyle>
          <a:p>
            <a:pPr>
              <a:defRPr/>
            </a:pPr>
            <a:r>
              <a:rPr lang="de-DE"/>
              <a:t>Oliver Abrecht</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31"/>
          <p:cNvSpPr>
            <a:spLocks noGrp="1" noChangeArrowheads="1"/>
          </p:cNvSpPr>
          <p:nvPr>
            <p:ph type="ftr" sz="quarter" idx="10"/>
          </p:nvPr>
        </p:nvSpPr>
        <p:spPr>
          <a:ln/>
        </p:spPr>
        <p:txBody>
          <a:bodyPr/>
          <a:lstStyle>
            <a:lvl1pPr>
              <a:defRPr/>
            </a:lvl1pPr>
          </a:lstStyle>
          <a:p>
            <a:pPr>
              <a:defRPr/>
            </a:pPr>
            <a:r>
              <a:rPr lang="de-DE"/>
              <a:t>Oliver Abrecht</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1"/>
          <p:cNvSpPr>
            <a:spLocks noGrp="1" noChangeArrowheads="1"/>
          </p:cNvSpPr>
          <p:nvPr>
            <p:ph type="ftr" sz="quarter" idx="10"/>
          </p:nvPr>
        </p:nvSpPr>
        <p:spPr>
          <a:ln/>
        </p:spPr>
        <p:txBody>
          <a:bodyPr/>
          <a:lstStyle>
            <a:lvl1pPr>
              <a:defRPr/>
            </a:lvl1pPr>
          </a:lstStyle>
          <a:p>
            <a:pPr>
              <a:defRPr/>
            </a:pPr>
            <a:r>
              <a:rPr lang="de-DE"/>
              <a:t>Oliver Abrecht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5488" y="4422775"/>
            <a:ext cx="7802562" cy="1366838"/>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5488" y="2917825"/>
            <a:ext cx="7802562" cy="15049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8788" y="274638"/>
            <a:ext cx="3021012" cy="1165225"/>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89338" y="274638"/>
            <a:ext cx="5132387" cy="5873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8788" y="1439863"/>
            <a:ext cx="3021012" cy="47085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31"/>
          <p:cNvSpPr>
            <a:spLocks noGrp="1" noChangeArrowheads="1"/>
          </p:cNvSpPr>
          <p:nvPr>
            <p:ph type="ftr" sz="quarter" idx="10"/>
          </p:nvPr>
        </p:nvSpPr>
        <p:spPr>
          <a:ln/>
        </p:spPr>
        <p:txBody>
          <a:bodyPr/>
          <a:lstStyle>
            <a:lvl1pPr>
              <a:defRPr/>
            </a:lvl1pPr>
          </a:lstStyle>
          <a:p>
            <a:pPr>
              <a:defRPr/>
            </a:pPr>
            <a:r>
              <a:rPr lang="de-DE"/>
              <a:t>Oliver Abrecht</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00225" y="4818063"/>
            <a:ext cx="5507038" cy="569912"/>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800225" y="614363"/>
            <a:ext cx="5507038" cy="4130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800225" y="5387975"/>
            <a:ext cx="5507038" cy="806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31"/>
          <p:cNvSpPr>
            <a:spLocks noGrp="1" noChangeArrowheads="1"/>
          </p:cNvSpPr>
          <p:nvPr>
            <p:ph type="ftr" sz="quarter" idx="10"/>
          </p:nvPr>
        </p:nvSpPr>
        <p:spPr>
          <a:ln/>
        </p:spPr>
        <p:txBody>
          <a:bodyPr/>
          <a:lstStyle>
            <a:lvl1pPr>
              <a:defRPr/>
            </a:lvl1pPr>
          </a:lstStyle>
          <a:p>
            <a:pPr>
              <a:defRPr/>
            </a:pPr>
            <a:r>
              <a:rPr lang="de-DE"/>
              <a:t>Oliver Abrecht</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31"/>
          <p:cNvSpPr>
            <a:spLocks noGrp="1" noChangeArrowheads="1"/>
          </p:cNvSpPr>
          <p:nvPr>
            <p:ph type="ftr" sz="quarter" idx="10"/>
          </p:nvPr>
        </p:nvSpPr>
        <p:spPr>
          <a:ln/>
        </p:spPr>
        <p:txBody>
          <a:bodyPr/>
          <a:lstStyle>
            <a:lvl1pPr>
              <a:defRPr/>
            </a:lvl1pPr>
          </a:lstStyle>
          <a:p>
            <a:pPr>
              <a:defRPr/>
            </a:pPr>
            <a:r>
              <a:rPr lang="de-DE"/>
              <a:t>Oliver Abrecht</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283325" y="2274888"/>
            <a:ext cx="1928813" cy="12779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92125" y="2274888"/>
            <a:ext cx="5638800" cy="12779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31"/>
          <p:cNvSpPr>
            <a:spLocks noGrp="1" noChangeArrowheads="1"/>
          </p:cNvSpPr>
          <p:nvPr>
            <p:ph type="ftr" sz="quarter" idx="10"/>
          </p:nvPr>
        </p:nvSpPr>
        <p:spPr>
          <a:ln/>
        </p:spPr>
        <p:txBody>
          <a:bodyPr/>
          <a:lstStyle>
            <a:lvl1pPr>
              <a:defRPr/>
            </a:lvl1pPr>
          </a:lstStyle>
          <a:p>
            <a:pPr>
              <a:defRPr/>
            </a:pPr>
            <a:r>
              <a:rPr lang="de-DE"/>
              <a:t>Oliver Abrecht</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8975" y="2138363"/>
            <a:ext cx="7802563" cy="1474787"/>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6363" y="3900488"/>
            <a:ext cx="6427787" cy="17589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5488" y="4422775"/>
            <a:ext cx="7802562" cy="1366838"/>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5488" y="2917825"/>
            <a:ext cx="7802562" cy="15049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652588" y="4887913"/>
            <a:ext cx="3203575" cy="70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008563" y="4887913"/>
            <a:ext cx="3203575" cy="70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8788" y="276225"/>
            <a:ext cx="8262937" cy="1146175"/>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8788" y="1541463"/>
            <a:ext cx="4056062"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8788" y="2182813"/>
            <a:ext cx="4056062" cy="3965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64075" y="1541463"/>
            <a:ext cx="405765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64075" y="2182813"/>
            <a:ext cx="4057650" cy="3965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8788" y="1606550"/>
            <a:ext cx="4054475" cy="45418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65663" y="1606550"/>
            <a:ext cx="4056062" cy="45418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8788" y="274638"/>
            <a:ext cx="3021012" cy="1165225"/>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89338" y="274638"/>
            <a:ext cx="5132387" cy="5873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8788" y="1439863"/>
            <a:ext cx="3021012" cy="47085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00225" y="4818063"/>
            <a:ext cx="5507038" cy="569912"/>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800225" y="614363"/>
            <a:ext cx="5507038" cy="4130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800225" y="5387975"/>
            <a:ext cx="5507038" cy="806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283325" y="4311650"/>
            <a:ext cx="1928813" cy="12779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92125" y="4311650"/>
            <a:ext cx="5638800" cy="1277938"/>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8975" y="2138363"/>
            <a:ext cx="7802563" cy="1474787"/>
          </a:xfrm>
          <a:prstGeom prst="rect">
            <a:avLst/>
          </a:prstGeo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6363" y="3900488"/>
            <a:ext cx="6427787" cy="17589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8788" y="276225"/>
            <a:ext cx="8262937" cy="1146175"/>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8788" y="1606550"/>
            <a:ext cx="8262937" cy="4541838"/>
          </a:xfrm>
          <a:prstGeom prst="rect">
            <a:avLst/>
          </a:prstGeo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5488" y="4422775"/>
            <a:ext cx="7802562" cy="1366838"/>
          </a:xfrm>
          <a:prstGeom prst="rect">
            <a:avLst/>
          </a:prstGeo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5488" y="2917825"/>
            <a:ext cx="7802562" cy="15049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8788" y="276225"/>
            <a:ext cx="8262937" cy="1146175"/>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8788" y="1606550"/>
            <a:ext cx="4054475" cy="45418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65663" y="1606550"/>
            <a:ext cx="4056062" cy="45418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8788" y="276225"/>
            <a:ext cx="8262937" cy="1146175"/>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8788" y="1541463"/>
            <a:ext cx="4056062"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8788" y="2182813"/>
            <a:ext cx="4056062" cy="39655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64075" y="1541463"/>
            <a:ext cx="4057650"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64075" y="2182813"/>
            <a:ext cx="4057650" cy="39655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8788" y="276225"/>
            <a:ext cx="8262937" cy="1146175"/>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8788" y="1541463"/>
            <a:ext cx="4056062"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8788" y="2182813"/>
            <a:ext cx="4056062" cy="39655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64075" y="1541463"/>
            <a:ext cx="4057650"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64075" y="2182813"/>
            <a:ext cx="4057650" cy="39655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8788" y="276225"/>
            <a:ext cx="8262937" cy="1146175"/>
          </a:xfrm>
          <a:prstGeom prst="rect">
            <a:avLst/>
          </a:prstGeom>
        </p:spPr>
        <p:txBody>
          <a:bodyPr/>
          <a:lstStyle/>
          <a:p>
            <a:r>
              <a:rPr lang="de-DE" smtClean="0"/>
              <a:t>Titelmasterformat durch Klicken bearbeiten</a:t>
            </a:r>
            <a:endParaRPr lang="de-DE"/>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8788" y="274638"/>
            <a:ext cx="3021012" cy="1165225"/>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89338" y="274638"/>
            <a:ext cx="5132387" cy="58737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8788" y="1439863"/>
            <a:ext cx="3021012" cy="47085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00225" y="4818063"/>
            <a:ext cx="5507038" cy="569912"/>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800225" y="614363"/>
            <a:ext cx="5507038" cy="41306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800225" y="5387975"/>
            <a:ext cx="5507038" cy="8064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8788" y="276225"/>
            <a:ext cx="8262937" cy="1146175"/>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8788" y="1606550"/>
            <a:ext cx="8262937" cy="4541838"/>
          </a:xfrm>
          <a:prstGeom prst="rect">
            <a:avLst/>
          </a:prstGeo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56388" y="276225"/>
            <a:ext cx="2065337" cy="5872163"/>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8788" y="276225"/>
            <a:ext cx="6045200" cy="5872163"/>
          </a:xfrm>
          <a:prstGeom prst="rect">
            <a:avLst/>
          </a:prstGeo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8788" y="274638"/>
            <a:ext cx="3021012" cy="1165225"/>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89338" y="274638"/>
            <a:ext cx="5132387" cy="58737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8788" y="1439863"/>
            <a:ext cx="3021012" cy="47085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00225" y="4818063"/>
            <a:ext cx="5507038" cy="569912"/>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800225" y="614363"/>
            <a:ext cx="5507038" cy="41306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800225" y="5387975"/>
            <a:ext cx="5507038" cy="8064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29379" name="Rectangle 3"/>
          <p:cNvSpPr>
            <a:spLocks noChangeArrowheads="1"/>
          </p:cNvSpPr>
          <p:nvPr userDrawn="1"/>
        </p:nvSpPr>
        <p:spPr bwMode="auto">
          <a:xfrm>
            <a:off x="0" y="1485900"/>
            <a:ext cx="9180513" cy="4141788"/>
          </a:xfrm>
          <a:prstGeom prst="rect">
            <a:avLst/>
          </a:prstGeom>
          <a:solidFill>
            <a:srgbClr val="EAEAEA"/>
          </a:solidFill>
          <a:ln w="9525">
            <a:noFill/>
            <a:miter lim="800000"/>
            <a:headEnd/>
            <a:tailEnd/>
          </a:ln>
          <a:effectLst/>
        </p:spPr>
        <p:txBody>
          <a:bodyPr wrap="none" anchor="ctr"/>
          <a:lstStyle/>
          <a:p>
            <a:pPr>
              <a:lnSpc>
                <a:spcPct val="90000"/>
              </a:lnSpc>
              <a:spcBef>
                <a:spcPct val="50000"/>
              </a:spcBef>
              <a:defRPr/>
            </a:pPr>
            <a:endParaRPr lang="de-DE">
              <a:cs typeface="+mn-cs"/>
            </a:endParaRPr>
          </a:p>
        </p:txBody>
      </p:sp>
      <p:sp>
        <p:nvSpPr>
          <p:cNvPr id="229380" name="Rectangle 4"/>
          <p:cNvSpPr>
            <a:spLocks noChangeArrowheads="1"/>
          </p:cNvSpPr>
          <p:nvPr userDrawn="1"/>
        </p:nvSpPr>
        <p:spPr bwMode="auto">
          <a:xfrm>
            <a:off x="0" y="0"/>
            <a:ext cx="6877050" cy="1487488"/>
          </a:xfrm>
          <a:prstGeom prst="rect">
            <a:avLst/>
          </a:prstGeom>
          <a:solidFill>
            <a:srgbClr val="E2001A"/>
          </a:solidFill>
          <a:ln w="9525" algn="ctr">
            <a:noFill/>
            <a:miter lim="800000"/>
            <a:headEnd/>
            <a:tailEnd/>
          </a:ln>
          <a:effectLst/>
        </p:spPr>
        <p:txBody>
          <a:bodyPr anchor="ctr">
            <a:spAutoFit/>
          </a:bodyPr>
          <a:lstStyle/>
          <a:p>
            <a:pPr>
              <a:lnSpc>
                <a:spcPct val="90000"/>
              </a:lnSpc>
              <a:spcBef>
                <a:spcPct val="50000"/>
              </a:spcBef>
              <a:defRPr/>
            </a:pPr>
            <a:endParaRPr lang="de-DE">
              <a:cs typeface="+mn-cs"/>
            </a:endParaRPr>
          </a:p>
        </p:txBody>
      </p:sp>
      <p:sp>
        <p:nvSpPr>
          <p:cNvPr id="229381" name="Line 5"/>
          <p:cNvSpPr>
            <a:spLocks noChangeShapeType="1"/>
          </p:cNvSpPr>
          <p:nvPr userDrawn="1"/>
        </p:nvSpPr>
        <p:spPr bwMode="auto">
          <a:xfrm>
            <a:off x="0" y="1193800"/>
            <a:ext cx="6913563" cy="0"/>
          </a:xfrm>
          <a:prstGeom prst="line">
            <a:avLst/>
          </a:prstGeom>
          <a:noFill/>
          <a:ln w="12700">
            <a:solidFill>
              <a:schemeClr val="bg1"/>
            </a:solidFill>
            <a:round/>
            <a:headEnd/>
            <a:tailEnd/>
          </a:ln>
          <a:effectLst/>
        </p:spPr>
        <p:txBody>
          <a:bodyPr wrap="none">
            <a:spAutoFit/>
          </a:bodyPr>
          <a:lstStyle/>
          <a:p>
            <a:pPr>
              <a:lnSpc>
                <a:spcPct val="90000"/>
              </a:lnSpc>
              <a:spcBef>
                <a:spcPct val="50000"/>
              </a:spcBef>
              <a:defRPr/>
            </a:pPr>
            <a:endParaRPr lang="de-DE">
              <a:cs typeface="+mn-cs"/>
            </a:endParaRPr>
          </a:p>
        </p:txBody>
      </p:sp>
      <p:sp>
        <p:nvSpPr>
          <p:cNvPr id="229382" name="Rectangle 6"/>
          <p:cNvSpPr>
            <a:spLocks noChangeArrowheads="1"/>
          </p:cNvSpPr>
          <p:nvPr userDrawn="1"/>
        </p:nvSpPr>
        <p:spPr bwMode="auto">
          <a:xfrm>
            <a:off x="6929438" y="0"/>
            <a:ext cx="2251075" cy="1487488"/>
          </a:xfrm>
          <a:prstGeom prst="rect">
            <a:avLst/>
          </a:prstGeom>
          <a:solidFill>
            <a:srgbClr val="C8C8C8"/>
          </a:solidFill>
          <a:ln w="9525" algn="ctr">
            <a:noFill/>
            <a:miter lim="800000"/>
            <a:headEnd/>
            <a:tailEnd/>
          </a:ln>
          <a:effectLst/>
        </p:spPr>
        <p:txBody>
          <a:bodyPr anchor="ctr">
            <a:spAutoFit/>
          </a:bodyPr>
          <a:lstStyle/>
          <a:p>
            <a:pPr>
              <a:lnSpc>
                <a:spcPct val="90000"/>
              </a:lnSpc>
              <a:spcBef>
                <a:spcPct val="50000"/>
              </a:spcBef>
              <a:defRPr/>
            </a:pPr>
            <a:endParaRPr lang="de-DE">
              <a:cs typeface="+mn-cs"/>
            </a:endParaRPr>
          </a:p>
        </p:txBody>
      </p:sp>
      <p:sp>
        <p:nvSpPr>
          <p:cNvPr id="229385" name="Text Box 9"/>
          <p:cNvSpPr txBox="1">
            <a:spLocks noChangeArrowheads="1"/>
          </p:cNvSpPr>
          <p:nvPr userDrawn="1"/>
        </p:nvSpPr>
        <p:spPr bwMode="auto">
          <a:xfrm>
            <a:off x="1638300" y="2397125"/>
            <a:ext cx="3203575" cy="366713"/>
          </a:xfrm>
          <a:prstGeom prst="rect">
            <a:avLst/>
          </a:prstGeom>
          <a:noFill/>
          <a:ln w="9525">
            <a:noFill/>
            <a:miter lim="800000"/>
            <a:headEnd/>
            <a:tailEnd/>
          </a:ln>
          <a:effectLst/>
        </p:spPr>
        <p:txBody>
          <a:bodyPr lIns="91397" tIns="45700" rIns="91397" bIns="45700">
            <a:spAutoFit/>
          </a:bodyPr>
          <a:lstStyle/>
          <a:p>
            <a:pPr defTabSz="917575">
              <a:spcBef>
                <a:spcPct val="50000"/>
              </a:spcBef>
              <a:defRPr/>
            </a:pPr>
            <a:endParaRPr lang="de-DE" sz="1800">
              <a:cs typeface="+mn-cs"/>
            </a:endParaRPr>
          </a:p>
        </p:txBody>
      </p:sp>
      <p:sp>
        <p:nvSpPr>
          <p:cNvPr id="1031" name="Rectangle 10"/>
          <p:cNvSpPr>
            <a:spLocks noGrp="1" noChangeArrowheads="1"/>
          </p:cNvSpPr>
          <p:nvPr>
            <p:ph type="title"/>
          </p:nvPr>
        </p:nvSpPr>
        <p:spPr bwMode="auto">
          <a:xfrm>
            <a:off x="1781175" y="2936875"/>
            <a:ext cx="5724525" cy="850900"/>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de-DE" smtClean="0"/>
              <a:t>Titelmasterformat durch Klicken bearbeiten</a:t>
            </a:r>
          </a:p>
        </p:txBody>
      </p:sp>
      <p:pic>
        <p:nvPicPr>
          <p:cNvPr id="1032" name="Picture 18" descr="ZAV_LOGO_NEU_JPEG_3c"/>
          <p:cNvPicPr>
            <a:picLocks noChangeAspect="1" noChangeArrowheads="1"/>
          </p:cNvPicPr>
          <p:nvPr userDrawn="1"/>
        </p:nvPicPr>
        <p:blipFill>
          <a:blip r:embed="rId13"/>
          <a:srcRect/>
          <a:stretch>
            <a:fillRect/>
          </a:stretch>
        </p:blipFill>
        <p:spPr bwMode="auto">
          <a:xfrm>
            <a:off x="6427788" y="5857875"/>
            <a:ext cx="2536825" cy="7207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Lst>
  <p:hf sldNum="0" hdr="0" dt="0"/>
  <p:txStyles>
    <p:titleStyle>
      <a:lvl1pPr algn="l" defTabSz="917575" rtl="0" eaLnBrk="0" fontAlgn="base" hangingPunct="0">
        <a:lnSpc>
          <a:spcPct val="90000"/>
        </a:lnSpc>
        <a:spcBef>
          <a:spcPct val="0"/>
        </a:spcBef>
        <a:spcAft>
          <a:spcPct val="0"/>
        </a:spcAft>
        <a:defRPr sz="3100" b="1">
          <a:solidFill>
            <a:schemeClr val="tx1"/>
          </a:solidFill>
          <a:latin typeface="+mj-lt"/>
          <a:ea typeface="+mj-ea"/>
          <a:cs typeface="+mj-cs"/>
        </a:defRPr>
      </a:lvl1pPr>
      <a:lvl2pPr algn="l" defTabSz="917575" rtl="0" eaLnBrk="0" fontAlgn="base" hangingPunct="0">
        <a:lnSpc>
          <a:spcPct val="90000"/>
        </a:lnSpc>
        <a:spcBef>
          <a:spcPct val="0"/>
        </a:spcBef>
        <a:spcAft>
          <a:spcPct val="0"/>
        </a:spcAft>
        <a:defRPr sz="3100" b="1">
          <a:solidFill>
            <a:schemeClr val="tx1"/>
          </a:solidFill>
          <a:latin typeface="Arial" charset="0"/>
        </a:defRPr>
      </a:lvl2pPr>
      <a:lvl3pPr algn="l" defTabSz="917575" rtl="0" eaLnBrk="0" fontAlgn="base" hangingPunct="0">
        <a:lnSpc>
          <a:spcPct val="90000"/>
        </a:lnSpc>
        <a:spcBef>
          <a:spcPct val="0"/>
        </a:spcBef>
        <a:spcAft>
          <a:spcPct val="0"/>
        </a:spcAft>
        <a:defRPr sz="3100" b="1">
          <a:solidFill>
            <a:schemeClr val="tx1"/>
          </a:solidFill>
          <a:latin typeface="Arial" charset="0"/>
        </a:defRPr>
      </a:lvl3pPr>
      <a:lvl4pPr algn="l" defTabSz="917575" rtl="0" eaLnBrk="0" fontAlgn="base" hangingPunct="0">
        <a:lnSpc>
          <a:spcPct val="90000"/>
        </a:lnSpc>
        <a:spcBef>
          <a:spcPct val="0"/>
        </a:spcBef>
        <a:spcAft>
          <a:spcPct val="0"/>
        </a:spcAft>
        <a:defRPr sz="3100" b="1">
          <a:solidFill>
            <a:schemeClr val="tx1"/>
          </a:solidFill>
          <a:latin typeface="Arial" charset="0"/>
        </a:defRPr>
      </a:lvl4pPr>
      <a:lvl5pPr algn="l" defTabSz="917575" rtl="0" eaLnBrk="0" fontAlgn="base" hangingPunct="0">
        <a:lnSpc>
          <a:spcPct val="90000"/>
        </a:lnSpc>
        <a:spcBef>
          <a:spcPct val="0"/>
        </a:spcBef>
        <a:spcAft>
          <a:spcPct val="0"/>
        </a:spcAft>
        <a:defRPr sz="3100" b="1">
          <a:solidFill>
            <a:schemeClr val="tx1"/>
          </a:solidFill>
          <a:latin typeface="Arial" charset="0"/>
        </a:defRPr>
      </a:lvl5pPr>
      <a:lvl6pPr marL="457200" algn="l" defTabSz="917575" rtl="0" fontAlgn="base">
        <a:lnSpc>
          <a:spcPct val="90000"/>
        </a:lnSpc>
        <a:spcBef>
          <a:spcPct val="0"/>
        </a:spcBef>
        <a:spcAft>
          <a:spcPct val="0"/>
        </a:spcAft>
        <a:defRPr sz="3100" b="1">
          <a:solidFill>
            <a:schemeClr val="tx1"/>
          </a:solidFill>
          <a:latin typeface="Arial" charset="0"/>
        </a:defRPr>
      </a:lvl6pPr>
      <a:lvl7pPr marL="914400" algn="l" defTabSz="917575" rtl="0" fontAlgn="base">
        <a:lnSpc>
          <a:spcPct val="90000"/>
        </a:lnSpc>
        <a:spcBef>
          <a:spcPct val="0"/>
        </a:spcBef>
        <a:spcAft>
          <a:spcPct val="0"/>
        </a:spcAft>
        <a:defRPr sz="3100" b="1">
          <a:solidFill>
            <a:schemeClr val="tx1"/>
          </a:solidFill>
          <a:latin typeface="Arial" charset="0"/>
        </a:defRPr>
      </a:lvl7pPr>
      <a:lvl8pPr marL="1371600" algn="l" defTabSz="917575" rtl="0" fontAlgn="base">
        <a:lnSpc>
          <a:spcPct val="90000"/>
        </a:lnSpc>
        <a:spcBef>
          <a:spcPct val="0"/>
        </a:spcBef>
        <a:spcAft>
          <a:spcPct val="0"/>
        </a:spcAft>
        <a:defRPr sz="3100" b="1">
          <a:solidFill>
            <a:schemeClr val="tx1"/>
          </a:solidFill>
          <a:latin typeface="Arial" charset="0"/>
        </a:defRPr>
      </a:lvl8pPr>
      <a:lvl9pPr marL="1828800" algn="l" defTabSz="917575" rtl="0" fontAlgn="base">
        <a:lnSpc>
          <a:spcPct val="90000"/>
        </a:lnSpc>
        <a:spcBef>
          <a:spcPct val="0"/>
        </a:spcBef>
        <a:spcAft>
          <a:spcPct val="0"/>
        </a:spcAft>
        <a:defRPr sz="3100" b="1">
          <a:solidFill>
            <a:schemeClr val="tx1"/>
          </a:solidFill>
          <a:latin typeface="Arial" charset="0"/>
        </a:defRPr>
      </a:lvl9pPr>
    </p:titleStyle>
    <p:bodyStyle>
      <a:lvl1pPr marL="344488" indent="-344488" algn="l" defTabSz="917575" rtl="0" eaLnBrk="0" fontAlgn="base" hangingPunct="0">
        <a:spcBef>
          <a:spcPct val="20000"/>
        </a:spcBef>
        <a:spcAft>
          <a:spcPct val="0"/>
        </a:spcAft>
        <a:buChar char="•"/>
        <a:defRPr sz="3200">
          <a:solidFill>
            <a:schemeClr val="tx1"/>
          </a:solidFill>
          <a:latin typeface="+mn-lt"/>
          <a:ea typeface="+mn-ea"/>
          <a:cs typeface="+mn-cs"/>
        </a:defRPr>
      </a:lvl1pPr>
      <a:lvl2pPr marL="746125" indent="-287338" algn="l" defTabSz="917575" rtl="0" eaLnBrk="0" fontAlgn="base" hangingPunct="0">
        <a:spcBef>
          <a:spcPct val="20000"/>
        </a:spcBef>
        <a:spcAft>
          <a:spcPct val="0"/>
        </a:spcAft>
        <a:buChar char="–"/>
        <a:defRPr sz="2800">
          <a:solidFill>
            <a:schemeClr val="tx1"/>
          </a:solidFill>
          <a:latin typeface="+mn-lt"/>
        </a:defRPr>
      </a:lvl2pPr>
      <a:lvl3pPr marL="1147763" indent="-230188" algn="l" defTabSz="917575" rtl="0" eaLnBrk="0" fontAlgn="base" hangingPunct="0">
        <a:spcBef>
          <a:spcPct val="20000"/>
        </a:spcBef>
        <a:spcAft>
          <a:spcPct val="0"/>
        </a:spcAft>
        <a:buChar char="•"/>
        <a:defRPr sz="2500">
          <a:solidFill>
            <a:schemeClr val="tx1"/>
          </a:solidFill>
          <a:latin typeface="+mn-lt"/>
        </a:defRPr>
      </a:lvl3pPr>
      <a:lvl4pPr marL="1606550" indent="-230188" algn="l" defTabSz="917575" rtl="0" eaLnBrk="0" fontAlgn="base" hangingPunct="0">
        <a:spcBef>
          <a:spcPct val="20000"/>
        </a:spcBef>
        <a:spcAft>
          <a:spcPct val="0"/>
        </a:spcAft>
        <a:buChar char="–"/>
        <a:defRPr sz="2000">
          <a:solidFill>
            <a:schemeClr val="tx1"/>
          </a:solidFill>
          <a:latin typeface="+mn-lt"/>
        </a:defRPr>
      </a:lvl4pPr>
      <a:lvl5pPr marL="2065338" indent="-234950" algn="l" defTabSz="917575" rtl="0" eaLnBrk="0" fontAlgn="base" hangingPunct="0">
        <a:spcBef>
          <a:spcPct val="20000"/>
        </a:spcBef>
        <a:spcAft>
          <a:spcPct val="0"/>
        </a:spcAft>
        <a:buChar char="»"/>
        <a:defRPr sz="2000">
          <a:solidFill>
            <a:schemeClr val="tx1"/>
          </a:solidFill>
          <a:latin typeface="+mn-lt"/>
        </a:defRPr>
      </a:lvl5pPr>
      <a:lvl6pPr marL="2522538" indent="-234950" algn="l" defTabSz="917575" rtl="0" fontAlgn="base">
        <a:spcBef>
          <a:spcPct val="20000"/>
        </a:spcBef>
        <a:spcAft>
          <a:spcPct val="0"/>
        </a:spcAft>
        <a:buChar char="»"/>
        <a:defRPr sz="2000">
          <a:solidFill>
            <a:schemeClr val="tx1"/>
          </a:solidFill>
          <a:latin typeface="+mn-lt"/>
        </a:defRPr>
      </a:lvl6pPr>
      <a:lvl7pPr marL="2979738" indent="-234950" algn="l" defTabSz="917575" rtl="0" fontAlgn="base">
        <a:spcBef>
          <a:spcPct val="20000"/>
        </a:spcBef>
        <a:spcAft>
          <a:spcPct val="0"/>
        </a:spcAft>
        <a:buChar char="»"/>
        <a:defRPr sz="2000">
          <a:solidFill>
            <a:schemeClr val="tx1"/>
          </a:solidFill>
          <a:latin typeface="+mn-lt"/>
        </a:defRPr>
      </a:lvl7pPr>
      <a:lvl8pPr marL="3436938" indent="-234950" algn="l" defTabSz="917575" rtl="0" fontAlgn="base">
        <a:spcBef>
          <a:spcPct val="20000"/>
        </a:spcBef>
        <a:spcAft>
          <a:spcPct val="0"/>
        </a:spcAft>
        <a:buChar char="»"/>
        <a:defRPr sz="2000">
          <a:solidFill>
            <a:schemeClr val="tx1"/>
          </a:solidFill>
          <a:latin typeface="+mn-lt"/>
        </a:defRPr>
      </a:lvl8pPr>
      <a:lvl9pPr marL="3894138" indent="-234950" algn="l" defTabSz="917575"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42" descr="BA_Logo_3c_2Z_200mm"/>
          <p:cNvPicPr>
            <a:picLocks noChangeAspect="1" noChangeArrowheads="1"/>
          </p:cNvPicPr>
          <p:nvPr userDrawn="1"/>
        </p:nvPicPr>
        <p:blipFill>
          <a:blip r:embed="rId13"/>
          <a:srcRect/>
          <a:stretch>
            <a:fillRect/>
          </a:stretch>
        </p:blipFill>
        <p:spPr bwMode="auto">
          <a:xfrm>
            <a:off x="231775" y="74613"/>
            <a:ext cx="996950" cy="201612"/>
          </a:xfrm>
          <a:prstGeom prst="rect">
            <a:avLst/>
          </a:prstGeom>
          <a:noFill/>
          <a:ln w="9525">
            <a:noFill/>
            <a:miter lim="800000"/>
            <a:headEnd/>
            <a:tailEnd/>
          </a:ln>
        </p:spPr>
      </p:pic>
      <p:sp>
        <p:nvSpPr>
          <p:cNvPr id="180227" name="Rectangle 3"/>
          <p:cNvSpPr>
            <a:spLocks noGrp="1" noChangeArrowheads="1"/>
          </p:cNvSpPr>
          <p:nvPr>
            <p:ph type="ftr" sz="quarter" idx="3"/>
          </p:nvPr>
        </p:nvSpPr>
        <p:spPr bwMode="auto">
          <a:xfrm>
            <a:off x="412750" y="6657975"/>
            <a:ext cx="6605588" cy="357188"/>
          </a:xfrm>
          <a:prstGeom prst="rect">
            <a:avLst/>
          </a:prstGeom>
          <a:noFill/>
          <a:ln w="9525">
            <a:noFill/>
            <a:miter lim="800000"/>
            <a:headEnd/>
            <a:tailEnd/>
          </a:ln>
          <a:effectLst/>
        </p:spPr>
        <p:txBody>
          <a:bodyPr vert="horz" wrap="square" lIns="91423" tIns="45715" rIns="91423" bIns="45715" numCol="1" anchor="t" anchorCtr="0" compatLnSpc="1">
            <a:prstTxWarp prst="textNoShape">
              <a:avLst/>
            </a:prstTxWarp>
          </a:bodyPr>
          <a:lstStyle>
            <a:lvl1pPr eaLnBrk="0" hangingPunct="0">
              <a:lnSpc>
                <a:spcPct val="100000"/>
              </a:lnSpc>
              <a:spcBef>
                <a:spcPct val="0"/>
              </a:spcBef>
              <a:defRPr sz="1000" smtClean="0">
                <a:latin typeface="Arial" pitchFamily="34" charset="0"/>
                <a:cs typeface="+mn-cs"/>
              </a:defRPr>
            </a:lvl1pPr>
          </a:lstStyle>
          <a:p>
            <a:pPr>
              <a:defRPr/>
            </a:pPr>
            <a:r>
              <a:rPr lang="de-DE"/>
              <a:t>Oliver Abrecht</a:t>
            </a:r>
            <a:endParaRPr lang="de-DE"/>
          </a:p>
        </p:txBody>
      </p:sp>
      <p:sp>
        <p:nvSpPr>
          <p:cNvPr id="180228" name="Rectangle 4"/>
          <p:cNvSpPr>
            <a:spLocks noChangeArrowheads="1"/>
          </p:cNvSpPr>
          <p:nvPr userDrawn="1"/>
        </p:nvSpPr>
        <p:spPr bwMode="auto">
          <a:xfrm>
            <a:off x="1673225" y="0"/>
            <a:ext cx="6530975" cy="273050"/>
          </a:xfrm>
          <a:prstGeom prst="rect">
            <a:avLst/>
          </a:prstGeom>
          <a:solidFill>
            <a:srgbClr val="E2001A"/>
          </a:solidFill>
          <a:ln w="9525" algn="ctr">
            <a:noFill/>
            <a:miter lim="800000"/>
            <a:headEnd/>
            <a:tailEnd/>
          </a:ln>
          <a:effectLst/>
        </p:spPr>
        <p:txBody>
          <a:bodyPr wrap="none" anchor="ctr"/>
          <a:lstStyle/>
          <a:p>
            <a:pPr>
              <a:lnSpc>
                <a:spcPct val="90000"/>
              </a:lnSpc>
              <a:spcBef>
                <a:spcPct val="50000"/>
              </a:spcBef>
              <a:defRPr/>
            </a:pPr>
            <a:endParaRPr lang="de-DE">
              <a:cs typeface="+mn-cs"/>
            </a:endParaRPr>
          </a:p>
        </p:txBody>
      </p:sp>
      <p:sp>
        <p:nvSpPr>
          <p:cNvPr id="180229" name="Rectangle 5"/>
          <p:cNvSpPr>
            <a:spLocks noChangeArrowheads="1"/>
          </p:cNvSpPr>
          <p:nvPr userDrawn="1"/>
        </p:nvSpPr>
        <p:spPr bwMode="auto">
          <a:xfrm>
            <a:off x="8255000" y="0"/>
            <a:ext cx="925513" cy="273050"/>
          </a:xfrm>
          <a:prstGeom prst="rect">
            <a:avLst/>
          </a:prstGeom>
          <a:solidFill>
            <a:srgbClr val="C8C8C8"/>
          </a:solidFill>
          <a:ln w="9525" algn="ctr">
            <a:noFill/>
            <a:miter lim="800000"/>
            <a:headEnd/>
            <a:tailEnd/>
          </a:ln>
          <a:effectLst/>
        </p:spPr>
        <p:txBody>
          <a:bodyPr wrap="none" anchor="ctr"/>
          <a:lstStyle/>
          <a:p>
            <a:pPr>
              <a:lnSpc>
                <a:spcPct val="90000"/>
              </a:lnSpc>
              <a:spcBef>
                <a:spcPct val="50000"/>
              </a:spcBef>
              <a:defRPr/>
            </a:pPr>
            <a:endParaRPr lang="de-DE">
              <a:cs typeface="+mn-cs"/>
            </a:endParaRPr>
          </a:p>
        </p:txBody>
      </p:sp>
      <p:grpSp>
        <p:nvGrpSpPr>
          <p:cNvPr id="13318" name="McK Slide Elements"/>
          <p:cNvGrpSpPr>
            <a:grpSpLocks/>
          </p:cNvGrpSpPr>
          <p:nvPr userDrawn="1"/>
        </p:nvGrpSpPr>
        <p:grpSpPr bwMode="auto">
          <a:xfrm>
            <a:off x="538163" y="1147763"/>
            <a:ext cx="8478837" cy="5708650"/>
            <a:chOff x="331" y="706"/>
            <a:chExt cx="5213" cy="3511"/>
          </a:xfrm>
        </p:grpSpPr>
        <p:sp>
          <p:nvSpPr>
            <p:cNvPr id="180233" name="McK Source" hidden="1"/>
            <p:cNvSpPr txBox="1">
              <a:spLocks noChangeArrowheads="1"/>
            </p:cNvSpPr>
            <p:nvPr userDrawn="1"/>
          </p:nvSpPr>
          <p:spPr bwMode="auto">
            <a:xfrm>
              <a:off x="399" y="4105"/>
              <a:ext cx="5145" cy="112"/>
            </a:xfrm>
            <a:prstGeom prst="rect">
              <a:avLst/>
            </a:prstGeom>
            <a:noFill/>
            <a:ln w="9525">
              <a:noFill/>
              <a:miter lim="800000"/>
              <a:headEnd/>
              <a:tailEnd/>
            </a:ln>
            <a:effectLst/>
          </p:spPr>
          <p:txBody>
            <a:bodyPr lIns="0" tIns="0" rIns="0" bIns="0" anchor="b">
              <a:spAutoFit/>
            </a:bodyPr>
            <a:lstStyle/>
            <a:p>
              <a:pPr marL="588963" indent="-588963" defTabSz="917575">
                <a:tabLst>
                  <a:tab pos="546100" algn="r"/>
                </a:tabLst>
                <a:defRPr/>
              </a:pPr>
              <a:r>
                <a:rPr lang="de-DE" sz="1200">
                  <a:solidFill>
                    <a:schemeClr val="bg1"/>
                  </a:solidFill>
                  <a:cs typeface="+mn-cs"/>
                </a:rPr>
                <a:t>	Quelle:	Projektgruppe 5.1, LAA Sachsen IIc</a:t>
              </a:r>
            </a:p>
          </p:txBody>
        </p:sp>
        <p:sp>
          <p:nvSpPr>
            <p:cNvPr id="180234" name="McK Measure" hidden="1"/>
            <p:cNvSpPr txBox="1">
              <a:spLocks noChangeArrowheads="1"/>
            </p:cNvSpPr>
            <p:nvPr userDrawn="1"/>
          </p:nvSpPr>
          <p:spPr bwMode="auto">
            <a:xfrm>
              <a:off x="331" y="706"/>
              <a:ext cx="5049" cy="150"/>
            </a:xfrm>
            <a:prstGeom prst="rect">
              <a:avLst/>
            </a:prstGeom>
            <a:noFill/>
            <a:ln w="9525">
              <a:noFill/>
              <a:miter lim="800000"/>
              <a:headEnd/>
              <a:tailEnd/>
            </a:ln>
            <a:effectLst/>
          </p:spPr>
          <p:txBody>
            <a:bodyPr lIns="95473" tIns="0" rIns="95473" bIns="0">
              <a:spAutoFit/>
            </a:bodyPr>
            <a:lstStyle/>
            <a:p>
              <a:pPr defTabSz="935038">
                <a:defRPr/>
              </a:pPr>
              <a:r>
                <a:rPr lang="de-DE" sz="1600">
                  <a:cs typeface="+mn-cs"/>
                </a:rPr>
                <a:t>Unit of measure</a:t>
              </a:r>
            </a:p>
          </p:txBody>
        </p:sp>
        <p:grpSp>
          <p:nvGrpSpPr>
            <p:cNvPr id="13327" name="McK Legend Boxes" hidden="1"/>
            <p:cNvGrpSpPr>
              <a:grpSpLocks/>
            </p:cNvGrpSpPr>
            <p:nvPr userDrawn="1"/>
          </p:nvGrpSpPr>
          <p:grpSpPr bwMode="auto">
            <a:xfrm>
              <a:off x="4730" y="713"/>
              <a:ext cx="633" cy="616"/>
              <a:chOff x="4902" y="169"/>
              <a:chExt cx="633" cy="617"/>
            </a:xfrm>
          </p:grpSpPr>
          <p:sp>
            <p:nvSpPr>
              <p:cNvPr id="180236" name="Rectangle 12" hidden="1"/>
              <p:cNvSpPr>
                <a:spLocks noChangeArrowheads="1"/>
              </p:cNvSpPr>
              <p:nvPr userDrawn="1"/>
            </p:nvSpPr>
            <p:spPr bwMode="auto">
              <a:xfrm>
                <a:off x="4902" y="178"/>
                <a:ext cx="211" cy="116"/>
              </a:xfrm>
              <a:prstGeom prst="rect">
                <a:avLst/>
              </a:prstGeom>
              <a:solidFill>
                <a:schemeClr val="accent1"/>
              </a:solidFill>
              <a:ln w="9525">
                <a:solidFill>
                  <a:schemeClr val="tx1"/>
                </a:solidFill>
                <a:miter lim="800000"/>
                <a:headEnd/>
                <a:tailEnd/>
              </a:ln>
              <a:effectLst/>
            </p:spPr>
            <p:txBody>
              <a:bodyPr wrap="none" lIns="0" tIns="0" rIns="0" bIns="0">
                <a:spAutoFit/>
              </a:bodyPr>
              <a:lstStyle/>
              <a:p>
                <a:pPr>
                  <a:lnSpc>
                    <a:spcPct val="90000"/>
                  </a:lnSpc>
                  <a:spcBef>
                    <a:spcPct val="50000"/>
                  </a:spcBef>
                  <a:defRPr/>
                </a:pPr>
                <a:endParaRPr lang="de-DE">
                  <a:cs typeface="+mn-cs"/>
                </a:endParaRPr>
              </a:p>
            </p:txBody>
          </p:sp>
          <p:sp>
            <p:nvSpPr>
              <p:cNvPr id="180237" name="Rectangle 13" hidden="1"/>
              <p:cNvSpPr>
                <a:spLocks noChangeArrowheads="1"/>
              </p:cNvSpPr>
              <p:nvPr userDrawn="1"/>
            </p:nvSpPr>
            <p:spPr bwMode="auto">
              <a:xfrm>
                <a:off x="4902" y="340"/>
                <a:ext cx="211" cy="116"/>
              </a:xfrm>
              <a:prstGeom prst="rect">
                <a:avLst/>
              </a:prstGeom>
              <a:solidFill>
                <a:schemeClr val="accent2"/>
              </a:solidFill>
              <a:ln w="9525">
                <a:solidFill>
                  <a:schemeClr val="tx1"/>
                </a:solidFill>
                <a:miter lim="800000"/>
                <a:headEnd/>
                <a:tailEnd/>
              </a:ln>
              <a:effectLst/>
            </p:spPr>
            <p:txBody>
              <a:bodyPr wrap="none" lIns="0" tIns="0" rIns="0" bIns="0">
                <a:spAutoFit/>
              </a:bodyPr>
              <a:lstStyle/>
              <a:p>
                <a:pPr>
                  <a:lnSpc>
                    <a:spcPct val="90000"/>
                  </a:lnSpc>
                  <a:spcBef>
                    <a:spcPct val="50000"/>
                  </a:spcBef>
                  <a:defRPr/>
                </a:pPr>
                <a:endParaRPr lang="de-DE">
                  <a:cs typeface="+mn-cs"/>
                </a:endParaRPr>
              </a:p>
            </p:txBody>
          </p:sp>
          <p:sp>
            <p:nvSpPr>
              <p:cNvPr id="180238" name="Rectangle 14" hidden="1"/>
              <p:cNvSpPr>
                <a:spLocks noChangeArrowheads="1"/>
              </p:cNvSpPr>
              <p:nvPr userDrawn="1"/>
            </p:nvSpPr>
            <p:spPr bwMode="auto">
              <a:xfrm>
                <a:off x="5172" y="169"/>
                <a:ext cx="363" cy="131"/>
              </a:xfrm>
              <a:prstGeom prst="rect">
                <a:avLst/>
              </a:prstGeom>
              <a:noFill/>
              <a:ln w="9525">
                <a:noFill/>
                <a:miter lim="800000"/>
                <a:headEnd/>
                <a:tailEnd/>
              </a:ln>
              <a:effectLst/>
            </p:spPr>
            <p:txBody>
              <a:bodyPr wrap="none" lIns="0" tIns="0" rIns="0" bIns="0">
                <a:spAutoFit/>
              </a:bodyPr>
              <a:lstStyle/>
              <a:p>
                <a:pPr eaLnBrk="0" hangingPunct="0">
                  <a:defRPr/>
                </a:pPr>
                <a:r>
                  <a:rPr lang="en-US" sz="1400">
                    <a:cs typeface="+mn-cs"/>
                  </a:rPr>
                  <a:t>Legend</a:t>
                </a:r>
              </a:p>
            </p:txBody>
          </p:sp>
          <p:sp>
            <p:nvSpPr>
              <p:cNvPr id="180239" name="Rectangle 15" hidden="1"/>
              <p:cNvSpPr>
                <a:spLocks noChangeArrowheads="1"/>
              </p:cNvSpPr>
              <p:nvPr userDrawn="1"/>
            </p:nvSpPr>
            <p:spPr bwMode="auto">
              <a:xfrm>
                <a:off x="5172" y="331"/>
                <a:ext cx="363" cy="131"/>
              </a:xfrm>
              <a:prstGeom prst="rect">
                <a:avLst/>
              </a:prstGeom>
              <a:noFill/>
              <a:ln w="9525">
                <a:noFill/>
                <a:miter lim="800000"/>
                <a:headEnd/>
                <a:tailEnd/>
              </a:ln>
              <a:effectLst/>
            </p:spPr>
            <p:txBody>
              <a:bodyPr wrap="none" lIns="0" tIns="0" rIns="0" bIns="0">
                <a:spAutoFit/>
              </a:bodyPr>
              <a:lstStyle/>
              <a:p>
                <a:pPr eaLnBrk="0" hangingPunct="0">
                  <a:defRPr/>
                </a:pPr>
                <a:r>
                  <a:rPr lang="en-US" sz="1400">
                    <a:cs typeface="+mn-cs"/>
                  </a:rPr>
                  <a:t>Legend</a:t>
                </a:r>
              </a:p>
            </p:txBody>
          </p:sp>
          <p:sp>
            <p:nvSpPr>
              <p:cNvPr id="180240" name="Rectangle 16" hidden="1"/>
              <p:cNvSpPr>
                <a:spLocks noChangeArrowheads="1"/>
              </p:cNvSpPr>
              <p:nvPr userDrawn="1"/>
            </p:nvSpPr>
            <p:spPr bwMode="auto">
              <a:xfrm>
                <a:off x="5172" y="493"/>
                <a:ext cx="363" cy="131"/>
              </a:xfrm>
              <a:prstGeom prst="rect">
                <a:avLst/>
              </a:prstGeom>
              <a:noFill/>
              <a:ln w="9525">
                <a:noFill/>
                <a:miter lim="800000"/>
                <a:headEnd/>
                <a:tailEnd/>
              </a:ln>
              <a:effectLst/>
            </p:spPr>
            <p:txBody>
              <a:bodyPr wrap="none" lIns="0" tIns="0" rIns="0" bIns="0">
                <a:spAutoFit/>
              </a:bodyPr>
              <a:lstStyle/>
              <a:p>
                <a:pPr eaLnBrk="0" hangingPunct="0">
                  <a:defRPr/>
                </a:pPr>
                <a:r>
                  <a:rPr lang="en-US" sz="1400">
                    <a:cs typeface="+mn-cs"/>
                  </a:rPr>
                  <a:t>Legend</a:t>
                </a:r>
              </a:p>
            </p:txBody>
          </p:sp>
          <p:sp>
            <p:nvSpPr>
              <p:cNvPr id="180241" name="Rectangle 17" hidden="1"/>
              <p:cNvSpPr>
                <a:spLocks noChangeArrowheads="1"/>
              </p:cNvSpPr>
              <p:nvPr userDrawn="1"/>
            </p:nvSpPr>
            <p:spPr bwMode="auto">
              <a:xfrm>
                <a:off x="4902" y="502"/>
                <a:ext cx="211" cy="111"/>
              </a:xfrm>
              <a:prstGeom prst="rect">
                <a:avLst/>
              </a:prstGeom>
              <a:solidFill>
                <a:schemeClr val="hlink"/>
              </a:solidFill>
              <a:ln w="9525">
                <a:solidFill>
                  <a:schemeClr val="tx1"/>
                </a:solidFill>
                <a:miter lim="800000"/>
                <a:headEnd/>
                <a:tailEnd/>
              </a:ln>
              <a:effectLst/>
            </p:spPr>
            <p:txBody>
              <a:bodyPr wrap="none" lIns="0" tIns="0" rIns="0" bIns="0">
                <a:spAutoFit/>
              </a:bodyPr>
              <a:lstStyle/>
              <a:p>
                <a:pPr>
                  <a:lnSpc>
                    <a:spcPct val="90000"/>
                  </a:lnSpc>
                  <a:spcBef>
                    <a:spcPct val="50000"/>
                  </a:spcBef>
                  <a:defRPr/>
                </a:pPr>
                <a:endParaRPr lang="de-DE">
                  <a:cs typeface="+mn-cs"/>
                </a:endParaRPr>
              </a:p>
            </p:txBody>
          </p:sp>
          <p:sp>
            <p:nvSpPr>
              <p:cNvPr id="180242" name="Rectangle 18" hidden="1"/>
              <p:cNvSpPr>
                <a:spLocks noChangeArrowheads="1"/>
              </p:cNvSpPr>
              <p:nvPr userDrawn="1"/>
            </p:nvSpPr>
            <p:spPr bwMode="auto">
              <a:xfrm>
                <a:off x="5172" y="655"/>
                <a:ext cx="363" cy="131"/>
              </a:xfrm>
              <a:prstGeom prst="rect">
                <a:avLst/>
              </a:prstGeom>
              <a:noFill/>
              <a:ln w="9525">
                <a:noFill/>
                <a:miter lim="800000"/>
                <a:headEnd/>
                <a:tailEnd/>
              </a:ln>
              <a:effectLst/>
            </p:spPr>
            <p:txBody>
              <a:bodyPr wrap="none" lIns="0" tIns="0" rIns="0" bIns="0">
                <a:spAutoFit/>
              </a:bodyPr>
              <a:lstStyle/>
              <a:p>
                <a:pPr eaLnBrk="0" hangingPunct="0">
                  <a:defRPr/>
                </a:pPr>
                <a:r>
                  <a:rPr lang="en-US" sz="1400">
                    <a:cs typeface="+mn-cs"/>
                  </a:rPr>
                  <a:t>Legend</a:t>
                </a:r>
              </a:p>
            </p:txBody>
          </p:sp>
          <p:sp>
            <p:nvSpPr>
              <p:cNvPr id="180243" name="Rectangle 19" hidden="1"/>
              <p:cNvSpPr>
                <a:spLocks noChangeArrowheads="1"/>
              </p:cNvSpPr>
              <p:nvPr userDrawn="1"/>
            </p:nvSpPr>
            <p:spPr bwMode="auto">
              <a:xfrm>
                <a:off x="4902" y="664"/>
                <a:ext cx="211" cy="116"/>
              </a:xfrm>
              <a:prstGeom prst="rect">
                <a:avLst/>
              </a:prstGeom>
              <a:solidFill>
                <a:schemeClr val="folHlink"/>
              </a:solidFill>
              <a:ln w="9525">
                <a:solidFill>
                  <a:schemeClr val="tx1"/>
                </a:solidFill>
                <a:miter lim="800000"/>
                <a:headEnd/>
                <a:tailEnd/>
              </a:ln>
              <a:effectLst/>
            </p:spPr>
            <p:txBody>
              <a:bodyPr wrap="none" lIns="0" tIns="0" rIns="0" bIns="0">
                <a:spAutoFit/>
              </a:bodyPr>
              <a:lstStyle/>
              <a:p>
                <a:pPr>
                  <a:lnSpc>
                    <a:spcPct val="90000"/>
                  </a:lnSpc>
                  <a:spcBef>
                    <a:spcPct val="50000"/>
                  </a:spcBef>
                  <a:defRPr/>
                </a:pPr>
                <a:endParaRPr lang="de-DE">
                  <a:cs typeface="+mn-cs"/>
                </a:endParaRPr>
              </a:p>
            </p:txBody>
          </p:sp>
        </p:grpSp>
        <p:sp>
          <p:nvSpPr>
            <p:cNvPr id="180244" name="McK Footnote" hidden="1"/>
            <p:cNvSpPr txBox="1">
              <a:spLocks noChangeArrowheads="1"/>
            </p:cNvSpPr>
            <p:nvPr userDrawn="1"/>
          </p:nvSpPr>
          <p:spPr bwMode="auto">
            <a:xfrm>
              <a:off x="399" y="3903"/>
              <a:ext cx="5145" cy="112"/>
            </a:xfrm>
            <a:prstGeom prst="rect">
              <a:avLst/>
            </a:prstGeom>
            <a:noFill/>
            <a:ln w="9525">
              <a:noFill/>
              <a:miter lim="800000"/>
              <a:headEnd/>
              <a:tailEnd/>
            </a:ln>
            <a:effectLst/>
          </p:spPr>
          <p:txBody>
            <a:bodyPr lIns="0" tIns="0" rIns="0" bIns="0" anchor="b">
              <a:spAutoFit/>
            </a:bodyPr>
            <a:lstStyle/>
            <a:p>
              <a:pPr marL="588963" indent="-588963" defTabSz="917575">
                <a:tabLst>
                  <a:tab pos="546100" algn="r"/>
                </a:tabLst>
                <a:defRPr/>
              </a:pPr>
              <a:r>
                <a:rPr lang="de-DE" sz="1200">
                  <a:cs typeface="+mn-cs"/>
                </a:rPr>
                <a:t>	*	Footnote</a:t>
              </a:r>
            </a:p>
          </p:txBody>
        </p:sp>
      </p:grpSp>
      <p:sp>
        <p:nvSpPr>
          <p:cNvPr id="13319" name="Rectangle 21"/>
          <p:cNvSpPr>
            <a:spLocks noGrp="1" noChangeArrowheads="1"/>
          </p:cNvSpPr>
          <p:nvPr>
            <p:ph type="title"/>
          </p:nvPr>
        </p:nvSpPr>
        <p:spPr bwMode="auto">
          <a:xfrm>
            <a:off x="492125" y="649288"/>
            <a:ext cx="7720013" cy="657225"/>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de-DE" smtClean="0"/>
              <a:t>Titelmasterformat durch Klicken bearbeiten</a:t>
            </a:r>
            <a:br>
              <a:rPr lang="de-DE" smtClean="0"/>
            </a:br>
            <a:r>
              <a:rPr lang="de-DE" smtClean="0"/>
              <a:t>und bei Bedarf die zweite Zeileg nutzen</a:t>
            </a:r>
          </a:p>
        </p:txBody>
      </p:sp>
      <p:sp>
        <p:nvSpPr>
          <p:cNvPr id="13320" name="Rectangle 22"/>
          <p:cNvSpPr>
            <a:spLocks noGrp="1" noChangeArrowheads="1"/>
          </p:cNvSpPr>
          <p:nvPr>
            <p:ph type="body" idx="1"/>
          </p:nvPr>
        </p:nvSpPr>
        <p:spPr bwMode="auto">
          <a:xfrm>
            <a:off x="511175" y="1657350"/>
            <a:ext cx="7700963" cy="18351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de-DE" smtClean="0"/>
              <a:t>Textmasterformate durch Klicken bearbeiten</a:t>
            </a:r>
          </a:p>
          <a:p>
            <a:pPr lvl="1"/>
            <a:r>
              <a:rPr lang="de-DE" smtClean="0"/>
              <a:t>Zweite Ebene</a:t>
            </a:r>
          </a:p>
          <a:p>
            <a:pPr lvl="2"/>
            <a:r>
              <a:rPr lang="de-DE" smtClean="0"/>
              <a:t>Dritte Ebene</a:t>
            </a:r>
          </a:p>
          <a:p>
            <a:pPr lvl="2"/>
            <a:endParaRPr lang="de-DE" smtClean="0"/>
          </a:p>
          <a:p>
            <a:pPr lvl="1"/>
            <a:endParaRPr lang="de-DE" smtClean="0"/>
          </a:p>
          <a:p>
            <a:pPr lvl="0"/>
            <a:endParaRPr lang="de-DE" smtClean="0"/>
          </a:p>
        </p:txBody>
      </p:sp>
      <p:sp>
        <p:nvSpPr>
          <p:cNvPr id="180248" name="Line 24"/>
          <p:cNvSpPr>
            <a:spLocks noChangeShapeType="1"/>
          </p:cNvSpPr>
          <p:nvPr userDrawn="1"/>
        </p:nvSpPr>
        <p:spPr bwMode="auto">
          <a:xfrm>
            <a:off x="508000" y="1355725"/>
            <a:ext cx="7696200" cy="0"/>
          </a:xfrm>
          <a:prstGeom prst="line">
            <a:avLst/>
          </a:prstGeom>
          <a:noFill/>
          <a:ln w="19050">
            <a:solidFill>
              <a:srgbClr val="E2001A"/>
            </a:solidFill>
            <a:round/>
            <a:headEnd/>
            <a:tailEnd/>
          </a:ln>
          <a:effectLst/>
        </p:spPr>
        <p:txBody>
          <a:bodyPr/>
          <a:lstStyle/>
          <a:p>
            <a:pPr>
              <a:lnSpc>
                <a:spcPct val="90000"/>
              </a:lnSpc>
              <a:spcBef>
                <a:spcPct val="50000"/>
              </a:spcBef>
              <a:defRPr/>
            </a:pPr>
            <a:endParaRPr lang="de-DE">
              <a:cs typeface="+mn-cs"/>
            </a:endParaRPr>
          </a:p>
        </p:txBody>
      </p:sp>
      <p:sp>
        <p:nvSpPr>
          <p:cNvPr id="180257" name="Rectangle 33"/>
          <p:cNvSpPr>
            <a:spLocks noChangeArrowheads="1"/>
          </p:cNvSpPr>
          <p:nvPr/>
        </p:nvSpPr>
        <p:spPr bwMode="auto">
          <a:xfrm>
            <a:off x="7808913" y="6657975"/>
            <a:ext cx="1314450" cy="168275"/>
          </a:xfrm>
          <a:prstGeom prst="rect">
            <a:avLst/>
          </a:prstGeom>
          <a:noFill/>
          <a:ln w="9525">
            <a:noFill/>
            <a:miter lim="800000"/>
            <a:headEnd/>
            <a:tailEnd/>
          </a:ln>
          <a:effectLst/>
        </p:spPr>
        <p:txBody>
          <a:bodyPr lIns="89571" tIns="44787" rIns="89571" bIns="44787"/>
          <a:lstStyle/>
          <a:p>
            <a:pPr algn="r" defTabSz="895350" eaLnBrk="0" hangingPunct="0">
              <a:defRPr/>
            </a:pPr>
            <a:r>
              <a:rPr lang="de-DE" sz="1000">
                <a:cs typeface="+mn-cs"/>
              </a:rPr>
              <a:t>Seite </a:t>
            </a:r>
            <a:fld id="{8B757421-080D-4DED-8159-169E3D1610F0}" type="slidenum">
              <a:rPr lang="de-DE" sz="1000">
                <a:cs typeface="+mn-cs"/>
              </a:rPr>
              <a:pPr algn="r" defTabSz="895350" eaLnBrk="0" hangingPunct="0">
                <a:defRPr/>
              </a:pPr>
              <a:t>‹Nr.›</a:t>
            </a:fld>
            <a:endParaRPr lang="de-DE" sz="1000">
              <a:cs typeface="+mn-cs"/>
            </a:endParaRPr>
          </a:p>
        </p:txBody>
      </p:sp>
      <p:sp>
        <p:nvSpPr>
          <p:cNvPr id="180263" name="Line 39"/>
          <p:cNvSpPr>
            <a:spLocks noChangeShapeType="1"/>
          </p:cNvSpPr>
          <p:nvPr userDrawn="1"/>
        </p:nvSpPr>
        <p:spPr bwMode="auto">
          <a:xfrm>
            <a:off x="511175" y="6684963"/>
            <a:ext cx="7697788" cy="0"/>
          </a:xfrm>
          <a:prstGeom prst="line">
            <a:avLst/>
          </a:prstGeom>
          <a:noFill/>
          <a:ln w="6350">
            <a:solidFill>
              <a:schemeClr val="tx1"/>
            </a:solidFill>
            <a:round/>
            <a:headEnd/>
            <a:tailEnd/>
          </a:ln>
          <a:effectLst/>
        </p:spPr>
        <p:txBody>
          <a:bodyPr lIns="0" tIns="0" rIns="0" bIns="0">
            <a:spAutoFit/>
          </a:bodyPr>
          <a:lstStyle/>
          <a:p>
            <a:pPr>
              <a:lnSpc>
                <a:spcPct val="90000"/>
              </a:lnSpc>
              <a:spcBef>
                <a:spcPct val="50000"/>
              </a:spcBef>
              <a:defRPr/>
            </a:pPr>
            <a:endParaRPr lang="de-DE">
              <a:cs typeface="+mn-cs"/>
            </a:endParaRPr>
          </a:p>
        </p:txBody>
      </p:sp>
      <p:sp>
        <p:nvSpPr>
          <p:cNvPr id="180264" name="Line 40"/>
          <p:cNvSpPr>
            <a:spLocks noChangeShapeType="1"/>
          </p:cNvSpPr>
          <p:nvPr userDrawn="1"/>
        </p:nvSpPr>
        <p:spPr bwMode="auto">
          <a:xfrm>
            <a:off x="8277225" y="6686550"/>
            <a:ext cx="903288" cy="0"/>
          </a:xfrm>
          <a:prstGeom prst="line">
            <a:avLst/>
          </a:prstGeom>
          <a:noFill/>
          <a:ln w="6350">
            <a:solidFill>
              <a:schemeClr val="tx1"/>
            </a:solidFill>
            <a:round/>
            <a:headEnd/>
            <a:tailEnd/>
          </a:ln>
          <a:effectLst/>
        </p:spPr>
        <p:txBody>
          <a:bodyPr lIns="0" tIns="0" rIns="0" bIns="0">
            <a:spAutoFit/>
          </a:bodyPr>
          <a:lstStyle/>
          <a:p>
            <a:pPr>
              <a:lnSpc>
                <a:spcPct val="90000"/>
              </a:lnSpc>
              <a:spcBef>
                <a:spcPct val="50000"/>
              </a:spcBef>
              <a:defRPr/>
            </a:pPr>
            <a:endParaRPr lang="de-DE">
              <a:cs typeface="+mn-cs"/>
            </a:endParaRPr>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Lst>
  <p:hf sldNum="0" hdr="0" dt="0"/>
  <p:txStyles>
    <p:titleStyle>
      <a:lvl1pPr algn="l" defTabSz="917575" rtl="0" eaLnBrk="0" fontAlgn="base" hangingPunct="0">
        <a:lnSpc>
          <a:spcPct val="90000"/>
        </a:lnSpc>
        <a:spcBef>
          <a:spcPct val="0"/>
        </a:spcBef>
        <a:spcAft>
          <a:spcPct val="0"/>
        </a:spcAft>
        <a:defRPr sz="2400" b="1">
          <a:solidFill>
            <a:schemeClr val="tx2"/>
          </a:solidFill>
          <a:latin typeface="+mj-lt"/>
          <a:ea typeface="+mj-ea"/>
          <a:cs typeface="+mj-cs"/>
        </a:defRPr>
      </a:lvl1pPr>
      <a:lvl2pPr algn="l" defTabSz="917575" rtl="0" eaLnBrk="0" fontAlgn="base" hangingPunct="0">
        <a:lnSpc>
          <a:spcPct val="90000"/>
        </a:lnSpc>
        <a:spcBef>
          <a:spcPct val="0"/>
        </a:spcBef>
        <a:spcAft>
          <a:spcPct val="0"/>
        </a:spcAft>
        <a:defRPr sz="2400" b="1">
          <a:solidFill>
            <a:schemeClr val="tx2"/>
          </a:solidFill>
          <a:latin typeface="Arial" charset="0"/>
        </a:defRPr>
      </a:lvl2pPr>
      <a:lvl3pPr algn="l" defTabSz="917575" rtl="0" eaLnBrk="0" fontAlgn="base" hangingPunct="0">
        <a:lnSpc>
          <a:spcPct val="90000"/>
        </a:lnSpc>
        <a:spcBef>
          <a:spcPct val="0"/>
        </a:spcBef>
        <a:spcAft>
          <a:spcPct val="0"/>
        </a:spcAft>
        <a:defRPr sz="2400" b="1">
          <a:solidFill>
            <a:schemeClr val="tx2"/>
          </a:solidFill>
          <a:latin typeface="Arial" charset="0"/>
        </a:defRPr>
      </a:lvl3pPr>
      <a:lvl4pPr algn="l" defTabSz="917575" rtl="0" eaLnBrk="0" fontAlgn="base" hangingPunct="0">
        <a:lnSpc>
          <a:spcPct val="90000"/>
        </a:lnSpc>
        <a:spcBef>
          <a:spcPct val="0"/>
        </a:spcBef>
        <a:spcAft>
          <a:spcPct val="0"/>
        </a:spcAft>
        <a:defRPr sz="2400" b="1">
          <a:solidFill>
            <a:schemeClr val="tx2"/>
          </a:solidFill>
          <a:latin typeface="Arial" charset="0"/>
        </a:defRPr>
      </a:lvl4pPr>
      <a:lvl5pPr algn="l" defTabSz="917575" rtl="0" eaLnBrk="0" fontAlgn="base" hangingPunct="0">
        <a:lnSpc>
          <a:spcPct val="90000"/>
        </a:lnSpc>
        <a:spcBef>
          <a:spcPct val="0"/>
        </a:spcBef>
        <a:spcAft>
          <a:spcPct val="0"/>
        </a:spcAft>
        <a:defRPr sz="2400" b="1">
          <a:solidFill>
            <a:schemeClr val="tx2"/>
          </a:solidFill>
          <a:latin typeface="Arial" charset="0"/>
        </a:defRPr>
      </a:lvl5pPr>
      <a:lvl6pPr marL="457200" algn="l" defTabSz="917575" rtl="0" fontAlgn="base">
        <a:lnSpc>
          <a:spcPct val="90000"/>
        </a:lnSpc>
        <a:spcBef>
          <a:spcPct val="0"/>
        </a:spcBef>
        <a:spcAft>
          <a:spcPct val="0"/>
        </a:spcAft>
        <a:defRPr sz="2400" b="1">
          <a:solidFill>
            <a:schemeClr val="tx2"/>
          </a:solidFill>
          <a:latin typeface="Arial" charset="0"/>
        </a:defRPr>
      </a:lvl6pPr>
      <a:lvl7pPr marL="914400" algn="l" defTabSz="917575" rtl="0" fontAlgn="base">
        <a:lnSpc>
          <a:spcPct val="90000"/>
        </a:lnSpc>
        <a:spcBef>
          <a:spcPct val="0"/>
        </a:spcBef>
        <a:spcAft>
          <a:spcPct val="0"/>
        </a:spcAft>
        <a:defRPr sz="2400" b="1">
          <a:solidFill>
            <a:schemeClr val="tx2"/>
          </a:solidFill>
          <a:latin typeface="Arial" charset="0"/>
        </a:defRPr>
      </a:lvl7pPr>
      <a:lvl8pPr marL="1371600" algn="l" defTabSz="917575" rtl="0" fontAlgn="base">
        <a:lnSpc>
          <a:spcPct val="90000"/>
        </a:lnSpc>
        <a:spcBef>
          <a:spcPct val="0"/>
        </a:spcBef>
        <a:spcAft>
          <a:spcPct val="0"/>
        </a:spcAft>
        <a:defRPr sz="2400" b="1">
          <a:solidFill>
            <a:schemeClr val="tx2"/>
          </a:solidFill>
          <a:latin typeface="Arial" charset="0"/>
        </a:defRPr>
      </a:lvl8pPr>
      <a:lvl9pPr marL="1828800" algn="l" defTabSz="917575" rtl="0" fontAlgn="base">
        <a:lnSpc>
          <a:spcPct val="90000"/>
        </a:lnSpc>
        <a:spcBef>
          <a:spcPct val="0"/>
        </a:spcBef>
        <a:spcAft>
          <a:spcPct val="0"/>
        </a:spcAft>
        <a:defRPr sz="2400" b="1">
          <a:solidFill>
            <a:schemeClr val="tx2"/>
          </a:solidFill>
          <a:latin typeface="Arial" charset="0"/>
        </a:defRPr>
      </a:lvl9pPr>
    </p:titleStyle>
    <p:bodyStyle>
      <a:lvl1pPr marL="344488" indent="-344488" algn="l" defTabSz="917575" rtl="0" eaLnBrk="0" fontAlgn="base" hangingPunct="0">
        <a:lnSpc>
          <a:spcPct val="90000"/>
        </a:lnSpc>
        <a:spcBef>
          <a:spcPct val="50000"/>
        </a:spcBef>
        <a:spcAft>
          <a:spcPct val="0"/>
        </a:spcAft>
        <a:buSzPct val="80000"/>
        <a:buBlip>
          <a:blip r:embed="rId14"/>
        </a:buBlip>
        <a:defRPr sz="2000">
          <a:solidFill>
            <a:schemeClr val="tx1"/>
          </a:solidFill>
          <a:latin typeface="+mn-lt"/>
          <a:ea typeface="+mn-ea"/>
          <a:cs typeface="+mn-cs"/>
        </a:defRPr>
      </a:lvl1pPr>
      <a:lvl2pPr marL="676275" indent="-152400" algn="l" defTabSz="917575" rtl="0" eaLnBrk="0" fontAlgn="base" hangingPunct="0">
        <a:spcBef>
          <a:spcPct val="20000"/>
        </a:spcBef>
        <a:spcAft>
          <a:spcPct val="0"/>
        </a:spcAft>
        <a:buClr>
          <a:srgbClr val="ADADAD"/>
        </a:buClr>
        <a:buFont typeface="Wingdings" pitchFamily="2" charset="2"/>
        <a:buChar char="§"/>
        <a:defRPr sz="1700">
          <a:solidFill>
            <a:schemeClr val="tx1"/>
          </a:solidFill>
          <a:latin typeface="+mn-lt"/>
        </a:defRPr>
      </a:lvl2pPr>
      <a:lvl3pPr marL="990600" indent="-152400" algn="l" defTabSz="917575" rtl="0" eaLnBrk="0" fontAlgn="base" hangingPunct="0">
        <a:spcBef>
          <a:spcPct val="20000"/>
        </a:spcBef>
        <a:spcAft>
          <a:spcPct val="0"/>
        </a:spcAft>
        <a:buClr>
          <a:srgbClr val="ADADAD"/>
        </a:buClr>
        <a:buFont typeface="Wingdings" pitchFamily="2" charset="2"/>
        <a:buChar char="§"/>
        <a:defRPr sz="1400">
          <a:solidFill>
            <a:schemeClr val="tx1"/>
          </a:solidFill>
          <a:latin typeface="+mn-lt"/>
        </a:defRPr>
      </a:lvl3pPr>
      <a:lvl4pPr marL="1606550" indent="-230188" algn="l" defTabSz="917575" rtl="0" eaLnBrk="0" fontAlgn="base" hangingPunct="0">
        <a:spcBef>
          <a:spcPct val="20000"/>
        </a:spcBef>
        <a:spcAft>
          <a:spcPct val="0"/>
        </a:spcAft>
        <a:buChar char="–"/>
        <a:defRPr sz="2000">
          <a:solidFill>
            <a:schemeClr val="tx1"/>
          </a:solidFill>
          <a:latin typeface="+mn-lt"/>
        </a:defRPr>
      </a:lvl4pPr>
      <a:lvl5pPr marL="2065338" indent="-234950" algn="l" defTabSz="917575" rtl="0" eaLnBrk="0" fontAlgn="base" hangingPunct="0">
        <a:spcBef>
          <a:spcPct val="20000"/>
        </a:spcBef>
        <a:spcAft>
          <a:spcPct val="0"/>
        </a:spcAft>
        <a:buChar char="»"/>
        <a:defRPr sz="2000">
          <a:solidFill>
            <a:schemeClr val="tx1"/>
          </a:solidFill>
          <a:latin typeface="+mn-lt"/>
        </a:defRPr>
      </a:lvl5pPr>
      <a:lvl6pPr marL="2522538" indent="-234950" algn="l" defTabSz="917575" rtl="0" fontAlgn="base">
        <a:spcBef>
          <a:spcPct val="20000"/>
        </a:spcBef>
        <a:spcAft>
          <a:spcPct val="0"/>
        </a:spcAft>
        <a:buChar char="»"/>
        <a:defRPr sz="2000">
          <a:solidFill>
            <a:schemeClr val="tx1"/>
          </a:solidFill>
          <a:latin typeface="+mn-lt"/>
        </a:defRPr>
      </a:lvl6pPr>
      <a:lvl7pPr marL="2979738" indent="-234950" algn="l" defTabSz="917575" rtl="0" fontAlgn="base">
        <a:spcBef>
          <a:spcPct val="20000"/>
        </a:spcBef>
        <a:spcAft>
          <a:spcPct val="0"/>
        </a:spcAft>
        <a:buChar char="»"/>
        <a:defRPr sz="2000">
          <a:solidFill>
            <a:schemeClr val="tx1"/>
          </a:solidFill>
          <a:latin typeface="+mn-lt"/>
        </a:defRPr>
      </a:lvl7pPr>
      <a:lvl8pPr marL="3436938" indent="-234950" algn="l" defTabSz="917575" rtl="0" fontAlgn="base">
        <a:spcBef>
          <a:spcPct val="20000"/>
        </a:spcBef>
        <a:spcAft>
          <a:spcPct val="0"/>
        </a:spcAft>
        <a:buChar char="»"/>
        <a:defRPr sz="2000">
          <a:solidFill>
            <a:schemeClr val="tx1"/>
          </a:solidFill>
          <a:latin typeface="+mn-lt"/>
        </a:defRPr>
      </a:lvl8pPr>
      <a:lvl9pPr marL="3894138" indent="-234950" algn="l" defTabSz="917575"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28356" name="Rectangle 4"/>
          <p:cNvSpPr>
            <a:spLocks noChangeArrowheads="1"/>
          </p:cNvSpPr>
          <p:nvPr userDrawn="1"/>
        </p:nvSpPr>
        <p:spPr bwMode="auto">
          <a:xfrm>
            <a:off x="1673225" y="0"/>
            <a:ext cx="6530975" cy="273050"/>
          </a:xfrm>
          <a:prstGeom prst="rect">
            <a:avLst/>
          </a:prstGeom>
          <a:solidFill>
            <a:srgbClr val="E2001A"/>
          </a:solidFill>
          <a:ln w="9525" algn="ctr">
            <a:noFill/>
            <a:miter lim="800000"/>
            <a:headEnd/>
            <a:tailEnd/>
          </a:ln>
          <a:effectLst/>
        </p:spPr>
        <p:txBody>
          <a:bodyPr wrap="none" anchor="ctr"/>
          <a:lstStyle/>
          <a:p>
            <a:pPr>
              <a:lnSpc>
                <a:spcPct val="90000"/>
              </a:lnSpc>
              <a:spcBef>
                <a:spcPct val="50000"/>
              </a:spcBef>
              <a:defRPr/>
            </a:pPr>
            <a:endParaRPr lang="de-DE">
              <a:cs typeface="+mn-cs"/>
            </a:endParaRPr>
          </a:p>
        </p:txBody>
      </p:sp>
      <p:sp>
        <p:nvSpPr>
          <p:cNvPr id="228357" name="Rectangle 5"/>
          <p:cNvSpPr>
            <a:spLocks noChangeArrowheads="1"/>
          </p:cNvSpPr>
          <p:nvPr userDrawn="1"/>
        </p:nvSpPr>
        <p:spPr bwMode="auto">
          <a:xfrm>
            <a:off x="8255000" y="0"/>
            <a:ext cx="925513" cy="273050"/>
          </a:xfrm>
          <a:prstGeom prst="rect">
            <a:avLst/>
          </a:prstGeom>
          <a:solidFill>
            <a:srgbClr val="C8C8C8"/>
          </a:solidFill>
          <a:ln w="9525" algn="ctr">
            <a:noFill/>
            <a:miter lim="800000"/>
            <a:headEnd/>
            <a:tailEnd/>
          </a:ln>
          <a:effectLst/>
        </p:spPr>
        <p:txBody>
          <a:bodyPr wrap="none" anchor="ctr"/>
          <a:lstStyle/>
          <a:p>
            <a:pPr>
              <a:lnSpc>
                <a:spcPct val="90000"/>
              </a:lnSpc>
              <a:spcBef>
                <a:spcPct val="50000"/>
              </a:spcBef>
              <a:defRPr/>
            </a:pPr>
            <a:endParaRPr lang="de-DE">
              <a:cs typeface="+mn-cs"/>
            </a:endParaRPr>
          </a:p>
        </p:txBody>
      </p:sp>
      <p:grpSp>
        <p:nvGrpSpPr>
          <p:cNvPr id="25604" name="McK Slide Elements"/>
          <p:cNvGrpSpPr>
            <a:grpSpLocks/>
          </p:cNvGrpSpPr>
          <p:nvPr userDrawn="1"/>
        </p:nvGrpSpPr>
        <p:grpSpPr bwMode="auto">
          <a:xfrm>
            <a:off x="538163" y="1147763"/>
            <a:ext cx="8478837" cy="5708650"/>
            <a:chOff x="331" y="706"/>
            <a:chExt cx="5213" cy="3511"/>
          </a:xfrm>
        </p:grpSpPr>
        <p:sp>
          <p:nvSpPr>
            <p:cNvPr id="228359" name="McK Source" hidden="1"/>
            <p:cNvSpPr txBox="1">
              <a:spLocks noChangeArrowheads="1"/>
            </p:cNvSpPr>
            <p:nvPr userDrawn="1"/>
          </p:nvSpPr>
          <p:spPr bwMode="auto">
            <a:xfrm>
              <a:off x="399" y="4105"/>
              <a:ext cx="5145" cy="112"/>
            </a:xfrm>
            <a:prstGeom prst="rect">
              <a:avLst/>
            </a:prstGeom>
            <a:noFill/>
            <a:ln w="9525">
              <a:noFill/>
              <a:miter lim="800000"/>
              <a:headEnd/>
              <a:tailEnd/>
            </a:ln>
            <a:effectLst/>
          </p:spPr>
          <p:txBody>
            <a:bodyPr lIns="0" tIns="0" rIns="0" bIns="0" anchor="b">
              <a:spAutoFit/>
            </a:bodyPr>
            <a:lstStyle/>
            <a:p>
              <a:pPr marL="588963" indent="-588963" defTabSz="917575">
                <a:tabLst>
                  <a:tab pos="546100" algn="r"/>
                </a:tabLst>
                <a:defRPr/>
              </a:pPr>
              <a:r>
                <a:rPr lang="de-DE" sz="1200">
                  <a:solidFill>
                    <a:schemeClr val="bg1"/>
                  </a:solidFill>
                  <a:cs typeface="+mn-cs"/>
                </a:rPr>
                <a:t>	Quelle:	Projektgruppe 5.1, LAA Sachsen IIc</a:t>
              </a:r>
            </a:p>
          </p:txBody>
        </p:sp>
        <p:sp>
          <p:nvSpPr>
            <p:cNvPr id="228360" name="McK Measure" hidden="1"/>
            <p:cNvSpPr txBox="1">
              <a:spLocks noChangeArrowheads="1"/>
            </p:cNvSpPr>
            <p:nvPr userDrawn="1"/>
          </p:nvSpPr>
          <p:spPr bwMode="auto">
            <a:xfrm>
              <a:off x="331" y="706"/>
              <a:ext cx="5049" cy="150"/>
            </a:xfrm>
            <a:prstGeom prst="rect">
              <a:avLst/>
            </a:prstGeom>
            <a:noFill/>
            <a:ln w="9525">
              <a:noFill/>
              <a:miter lim="800000"/>
              <a:headEnd/>
              <a:tailEnd/>
            </a:ln>
            <a:effectLst/>
          </p:spPr>
          <p:txBody>
            <a:bodyPr lIns="95473" tIns="0" rIns="95473" bIns="0">
              <a:spAutoFit/>
            </a:bodyPr>
            <a:lstStyle/>
            <a:p>
              <a:pPr defTabSz="935038">
                <a:defRPr/>
              </a:pPr>
              <a:r>
                <a:rPr lang="de-DE" sz="1600">
                  <a:cs typeface="+mn-cs"/>
                </a:rPr>
                <a:t>Unit of measure</a:t>
              </a:r>
            </a:p>
          </p:txBody>
        </p:sp>
        <p:grpSp>
          <p:nvGrpSpPr>
            <p:cNvPr id="25615" name="McK Legend Boxes" hidden="1"/>
            <p:cNvGrpSpPr>
              <a:grpSpLocks/>
            </p:cNvGrpSpPr>
            <p:nvPr userDrawn="1"/>
          </p:nvGrpSpPr>
          <p:grpSpPr bwMode="auto">
            <a:xfrm>
              <a:off x="4730" y="713"/>
              <a:ext cx="633" cy="616"/>
              <a:chOff x="4902" y="169"/>
              <a:chExt cx="633" cy="617"/>
            </a:xfrm>
          </p:grpSpPr>
          <p:sp>
            <p:nvSpPr>
              <p:cNvPr id="228362" name="Rectangle 10" hidden="1"/>
              <p:cNvSpPr>
                <a:spLocks noChangeArrowheads="1"/>
              </p:cNvSpPr>
              <p:nvPr userDrawn="1"/>
            </p:nvSpPr>
            <p:spPr bwMode="auto">
              <a:xfrm>
                <a:off x="4902" y="178"/>
                <a:ext cx="211" cy="116"/>
              </a:xfrm>
              <a:prstGeom prst="rect">
                <a:avLst/>
              </a:prstGeom>
              <a:solidFill>
                <a:schemeClr val="accent1"/>
              </a:solidFill>
              <a:ln w="9525">
                <a:solidFill>
                  <a:schemeClr val="tx1"/>
                </a:solidFill>
                <a:miter lim="800000"/>
                <a:headEnd/>
                <a:tailEnd/>
              </a:ln>
              <a:effectLst/>
            </p:spPr>
            <p:txBody>
              <a:bodyPr wrap="none" lIns="0" tIns="0" rIns="0" bIns="0">
                <a:spAutoFit/>
              </a:bodyPr>
              <a:lstStyle/>
              <a:p>
                <a:pPr>
                  <a:lnSpc>
                    <a:spcPct val="90000"/>
                  </a:lnSpc>
                  <a:spcBef>
                    <a:spcPct val="50000"/>
                  </a:spcBef>
                  <a:defRPr/>
                </a:pPr>
                <a:endParaRPr lang="de-DE">
                  <a:cs typeface="+mn-cs"/>
                </a:endParaRPr>
              </a:p>
            </p:txBody>
          </p:sp>
          <p:sp>
            <p:nvSpPr>
              <p:cNvPr id="228363" name="Rectangle 11" hidden="1"/>
              <p:cNvSpPr>
                <a:spLocks noChangeArrowheads="1"/>
              </p:cNvSpPr>
              <p:nvPr userDrawn="1"/>
            </p:nvSpPr>
            <p:spPr bwMode="auto">
              <a:xfrm>
                <a:off x="4902" y="340"/>
                <a:ext cx="211" cy="116"/>
              </a:xfrm>
              <a:prstGeom prst="rect">
                <a:avLst/>
              </a:prstGeom>
              <a:solidFill>
                <a:schemeClr val="accent2"/>
              </a:solidFill>
              <a:ln w="9525">
                <a:solidFill>
                  <a:schemeClr val="tx1"/>
                </a:solidFill>
                <a:miter lim="800000"/>
                <a:headEnd/>
                <a:tailEnd/>
              </a:ln>
              <a:effectLst/>
            </p:spPr>
            <p:txBody>
              <a:bodyPr wrap="none" lIns="0" tIns="0" rIns="0" bIns="0">
                <a:spAutoFit/>
              </a:bodyPr>
              <a:lstStyle/>
              <a:p>
                <a:pPr>
                  <a:lnSpc>
                    <a:spcPct val="90000"/>
                  </a:lnSpc>
                  <a:spcBef>
                    <a:spcPct val="50000"/>
                  </a:spcBef>
                  <a:defRPr/>
                </a:pPr>
                <a:endParaRPr lang="de-DE">
                  <a:cs typeface="+mn-cs"/>
                </a:endParaRPr>
              </a:p>
            </p:txBody>
          </p:sp>
          <p:sp>
            <p:nvSpPr>
              <p:cNvPr id="228364" name="Rectangle 12" hidden="1"/>
              <p:cNvSpPr>
                <a:spLocks noChangeArrowheads="1"/>
              </p:cNvSpPr>
              <p:nvPr userDrawn="1"/>
            </p:nvSpPr>
            <p:spPr bwMode="auto">
              <a:xfrm>
                <a:off x="5172" y="169"/>
                <a:ext cx="363" cy="131"/>
              </a:xfrm>
              <a:prstGeom prst="rect">
                <a:avLst/>
              </a:prstGeom>
              <a:noFill/>
              <a:ln w="9525">
                <a:noFill/>
                <a:miter lim="800000"/>
                <a:headEnd/>
                <a:tailEnd/>
              </a:ln>
              <a:effectLst/>
            </p:spPr>
            <p:txBody>
              <a:bodyPr wrap="none" lIns="0" tIns="0" rIns="0" bIns="0">
                <a:spAutoFit/>
              </a:bodyPr>
              <a:lstStyle/>
              <a:p>
                <a:pPr eaLnBrk="0" hangingPunct="0">
                  <a:defRPr/>
                </a:pPr>
                <a:r>
                  <a:rPr lang="en-US" sz="1400">
                    <a:cs typeface="+mn-cs"/>
                  </a:rPr>
                  <a:t>Legend</a:t>
                </a:r>
              </a:p>
            </p:txBody>
          </p:sp>
          <p:sp>
            <p:nvSpPr>
              <p:cNvPr id="228365" name="Rectangle 13" hidden="1"/>
              <p:cNvSpPr>
                <a:spLocks noChangeArrowheads="1"/>
              </p:cNvSpPr>
              <p:nvPr userDrawn="1"/>
            </p:nvSpPr>
            <p:spPr bwMode="auto">
              <a:xfrm>
                <a:off x="5172" y="331"/>
                <a:ext cx="363" cy="131"/>
              </a:xfrm>
              <a:prstGeom prst="rect">
                <a:avLst/>
              </a:prstGeom>
              <a:noFill/>
              <a:ln w="9525">
                <a:noFill/>
                <a:miter lim="800000"/>
                <a:headEnd/>
                <a:tailEnd/>
              </a:ln>
              <a:effectLst/>
            </p:spPr>
            <p:txBody>
              <a:bodyPr wrap="none" lIns="0" tIns="0" rIns="0" bIns="0">
                <a:spAutoFit/>
              </a:bodyPr>
              <a:lstStyle/>
              <a:p>
                <a:pPr eaLnBrk="0" hangingPunct="0">
                  <a:defRPr/>
                </a:pPr>
                <a:r>
                  <a:rPr lang="en-US" sz="1400">
                    <a:cs typeface="+mn-cs"/>
                  </a:rPr>
                  <a:t>Legend</a:t>
                </a:r>
              </a:p>
            </p:txBody>
          </p:sp>
          <p:sp>
            <p:nvSpPr>
              <p:cNvPr id="228366" name="Rectangle 14" hidden="1"/>
              <p:cNvSpPr>
                <a:spLocks noChangeArrowheads="1"/>
              </p:cNvSpPr>
              <p:nvPr userDrawn="1"/>
            </p:nvSpPr>
            <p:spPr bwMode="auto">
              <a:xfrm>
                <a:off x="5172" y="493"/>
                <a:ext cx="363" cy="131"/>
              </a:xfrm>
              <a:prstGeom prst="rect">
                <a:avLst/>
              </a:prstGeom>
              <a:noFill/>
              <a:ln w="9525">
                <a:noFill/>
                <a:miter lim="800000"/>
                <a:headEnd/>
                <a:tailEnd/>
              </a:ln>
              <a:effectLst/>
            </p:spPr>
            <p:txBody>
              <a:bodyPr wrap="none" lIns="0" tIns="0" rIns="0" bIns="0">
                <a:spAutoFit/>
              </a:bodyPr>
              <a:lstStyle/>
              <a:p>
                <a:pPr eaLnBrk="0" hangingPunct="0">
                  <a:defRPr/>
                </a:pPr>
                <a:r>
                  <a:rPr lang="en-US" sz="1400">
                    <a:cs typeface="+mn-cs"/>
                  </a:rPr>
                  <a:t>Legend</a:t>
                </a:r>
              </a:p>
            </p:txBody>
          </p:sp>
          <p:sp>
            <p:nvSpPr>
              <p:cNvPr id="228367" name="Rectangle 15" hidden="1"/>
              <p:cNvSpPr>
                <a:spLocks noChangeArrowheads="1"/>
              </p:cNvSpPr>
              <p:nvPr userDrawn="1"/>
            </p:nvSpPr>
            <p:spPr bwMode="auto">
              <a:xfrm>
                <a:off x="4902" y="502"/>
                <a:ext cx="211" cy="111"/>
              </a:xfrm>
              <a:prstGeom prst="rect">
                <a:avLst/>
              </a:prstGeom>
              <a:solidFill>
                <a:schemeClr val="hlink"/>
              </a:solidFill>
              <a:ln w="9525">
                <a:solidFill>
                  <a:schemeClr val="tx1"/>
                </a:solidFill>
                <a:miter lim="800000"/>
                <a:headEnd/>
                <a:tailEnd/>
              </a:ln>
              <a:effectLst/>
            </p:spPr>
            <p:txBody>
              <a:bodyPr wrap="none" lIns="0" tIns="0" rIns="0" bIns="0">
                <a:spAutoFit/>
              </a:bodyPr>
              <a:lstStyle/>
              <a:p>
                <a:pPr>
                  <a:lnSpc>
                    <a:spcPct val="90000"/>
                  </a:lnSpc>
                  <a:spcBef>
                    <a:spcPct val="50000"/>
                  </a:spcBef>
                  <a:defRPr/>
                </a:pPr>
                <a:endParaRPr lang="de-DE">
                  <a:cs typeface="+mn-cs"/>
                </a:endParaRPr>
              </a:p>
            </p:txBody>
          </p:sp>
          <p:sp>
            <p:nvSpPr>
              <p:cNvPr id="228368" name="Rectangle 16" hidden="1"/>
              <p:cNvSpPr>
                <a:spLocks noChangeArrowheads="1"/>
              </p:cNvSpPr>
              <p:nvPr userDrawn="1"/>
            </p:nvSpPr>
            <p:spPr bwMode="auto">
              <a:xfrm>
                <a:off x="5172" y="655"/>
                <a:ext cx="363" cy="131"/>
              </a:xfrm>
              <a:prstGeom prst="rect">
                <a:avLst/>
              </a:prstGeom>
              <a:noFill/>
              <a:ln w="9525">
                <a:noFill/>
                <a:miter lim="800000"/>
                <a:headEnd/>
                <a:tailEnd/>
              </a:ln>
              <a:effectLst/>
            </p:spPr>
            <p:txBody>
              <a:bodyPr wrap="none" lIns="0" tIns="0" rIns="0" bIns="0">
                <a:spAutoFit/>
              </a:bodyPr>
              <a:lstStyle/>
              <a:p>
                <a:pPr eaLnBrk="0" hangingPunct="0">
                  <a:defRPr/>
                </a:pPr>
                <a:r>
                  <a:rPr lang="en-US" sz="1400">
                    <a:cs typeface="+mn-cs"/>
                  </a:rPr>
                  <a:t>Legend</a:t>
                </a:r>
              </a:p>
            </p:txBody>
          </p:sp>
          <p:sp>
            <p:nvSpPr>
              <p:cNvPr id="228369" name="Rectangle 17" hidden="1"/>
              <p:cNvSpPr>
                <a:spLocks noChangeArrowheads="1"/>
              </p:cNvSpPr>
              <p:nvPr userDrawn="1"/>
            </p:nvSpPr>
            <p:spPr bwMode="auto">
              <a:xfrm>
                <a:off x="4902" y="664"/>
                <a:ext cx="211" cy="116"/>
              </a:xfrm>
              <a:prstGeom prst="rect">
                <a:avLst/>
              </a:prstGeom>
              <a:solidFill>
                <a:schemeClr val="folHlink"/>
              </a:solidFill>
              <a:ln w="9525">
                <a:solidFill>
                  <a:schemeClr val="tx1"/>
                </a:solidFill>
                <a:miter lim="800000"/>
                <a:headEnd/>
                <a:tailEnd/>
              </a:ln>
              <a:effectLst/>
            </p:spPr>
            <p:txBody>
              <a:bodyPr wrap="none" lIns="0" tIns="0" rIns="0" bIns="0">
                <a:spAutoFit/>
              </a:bodyPr>
              <a:lstStyle/>
              <a:p>
                <a:pPr>
                  <a:lnSpc>
                    <a:spcPct val="90000"/>
                  </a:lnSpc>
                  <a:spcBef>
                    <a:spcPct val="50000"/>
                  </a:spcBef>
                  <a:defRPr/>
                </a:pPr>
                <a:endParaRPr lang="de-DE">
                  <a:cs typeface="+mn-cs"/>
                </a:endParaRPr>
              </a:p>
            </p:txBody>
          </p:sp>
        </p:grpSp>
        <p:sp>
          <p:nvSpPr>
            <p:cNvPr id="228370" name="McK Footnote" hidden="1"/>
            <p:cNvSpPr txBox="1">
              <a:spLocks noChangeArrowheads="1"/>
            </p:cNvSpPr>
            <p:nvPr userDrawn="1"/>
          </p:nvSpPr>
          <p:spPr bwMode="auto">
            <a:xfrm>
              <a:off x="399" y="3903"/>
              <a:ext cx="5145" cy="112"/>
            </a:xfrm>
            <a:prstGeom prst="rect">
              <a:avLst/>
            </a:prstGeom>
            <a:noFill/>
            <a:ln w="9525">
              <a:noFill/>
              <a:miter lim="800000"/>
              <a:headEnd/>
              <a:tailEnd/>
            </a:ln>
            <a:effectLst/>
          </p:spPr>
          <p:txBody>
            <a:bodyPr lIns="0" tIns="0" rIns="0" bIns="0" anchor="b">
              <a:spAutoFit/>
            </a:bodyPr>
            <a:lstStyle/>
            <a:p>
              <a:pPr marL="588963" indent="-588963" defTabSz="917575">
                <a:tabLst>
                  <a:tab pos="546100" algn="r"/>
                </a:tabLst>
                <a:defRPr/>
              </a:pPr>
              <a:r>
                <a:rPr lang="de-DE" sz="1200">
                  <a:cs typeface="+mn-cs"/>
                </a:rPr>
                <a:t>	*	Footnote</a:t>
              </a:r>
            </a:p>
          </p:txBody>
        </p:sp>
      </p:grpSp>
      <p:sp>
        <p:nvSpPr>
          <p:cNvPr id="25605" name="Rectangle 19"/>
          <p:cNvSpPr>
            <a:spLocks noGrp="1" noChangeArrowheads="1"/>
          </p:cNvSpPr>
          <p:nvPr>
            <p:ph type="title"/>
          </p:nvPr>
        </p:nvSpPr>
        <p:spPr bwMode="auto">
          <a:xfrm>
            <a:off x="492125" y="2274888"/>
            <a:ext cx="7720013" cy="328612"/>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de-DE" smtClean="0"/>
              <a:t>Kapitelfolie</a:t>
            </a:r>
          </a:p>
        </p:txBody>
      </p:sp>
      <p:sp>
        <p:nvSpPr>
          <p:cNvPr id="25606" name="Rectangle 20"/>
          <p:cNvSpPr>
            <a:spLocks noGrp="1" noChangeArrowheads="1"/>
          </p:cNvSpPr>
          <p:nvPr>
            <p:ph type="body" idx="1"/>
          </p:nvPr>
        </p:nvSpPr>
        <p:spPr bwMode="auto">
          <a:xfrm>
            <a:off x="1652588" y="2851150"/>
            <a:ext cx="6559550" cy="7016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de-DE" smtClean="0"/>
              <a:t>Textmasterformate durch Klicken bearbeiten</a:t>
            </a:r>
          </a:p>
          <a:p>
            <a:pPr lvl="0"/>
            <a:endParaRPr lang="de-DE" smtClean="0"/>
          </a:p>
        </p:txBody>
      </p:sp>
      <p:sp>
        <p:nvSpPr>
          <p:cNvPr id="228374" name="Line 22"/>
          <p:cNvSpPr>
            <a:spLocks noChangeShapeType="1"/>
          </p:cNvSpPr>
          <p:nvPr userDrawn="1"/>
        </p:nvSpPr>
        <p:spPr bwMode="auto">
          <a:xfrm>
            <a:off x="508000" y="2652713"/>
            <a:ext cx="7696200" cy="0"/>
          </a:xfrm>
          <a:prstGeom prst="line">
            <a:avLst/>
          </a:prstGeom>
          <a:noFill/>
          <a:ln w="19050">
            <a:solidFill>
              <a:srgbClr val="E2001A"/>
            </a:solidFill>
            <a:round/>
            <a:headEnd/>
            <a:tailEnd/>
          </a:ln>
          <a:effectLst/>
        </p:spPr>
        <p:txBody>
          <a:bodyPr/>
          <a:lstStyle/>
          <a:p>
            <a:pPr>
              <a:lnSpc>
                <a:spcPct val="90000"/>
              </a:lnSpc>
              <a:spcBef>
                <a:spcPct val="50000"/>
              </a:spcBef>
              <a:defRPr/>
            </a:pPr>
            <a:endParaRPr lang="de-DE">
              <a:cs typeface="+mn-cs"/>
            </a:endParaRPr>
          </a:p>
        </p:txBody>
      </p:sp>
      <p:sp>
        <p:nvSpPr>
          <p:cNvPr id="228383" name="Rectangle 31"/>
          <p:cNvSpPr>
            <a:spLocks noGrp="1" noChangeArrowheads="1"/>
          </p:cNvSpPr>
          <p:nvPr>
            <p:ph type="ftr" sz="quarter" idx="3"/>
          </p:nvPr>
        </p:nvSpPr>
        <p:spPr bwMode="auto">
          <a:xfrm>
            <a:off x="412750" y="6657975"/>
            <a:ext cx="6605588" cy="357188"/>
          </a:xfrm>
          <a:prstGeom prst="rect">
            <a:avLst/>
          </a:prstGeom>
          <a:noFill/>
          <a:ln w="9525">
            <a:noFill/>
            <a:miter lim="800000"/>
            <a:headEnd/>
            <a:tailEnd/>
          </a:ln>
          <a:effectLst/>
        </p:spPr>
        <p:txBody>
          <a:bodyPr vert="horz" wrap="square" lIns="91423" tIns="45715" rIns="91423" bIns="45715" numCol="1" anchor="t" anchorCtr="0" compatLnSpc="1">
            <a:prstTxWarp prst="textNoShape">
              <a:avLst/>
            </a:prstTxWarp>
          </a:bodyPr>
          <a:lstStyle>
            <a:lvl1pPr eaLnBrk="0" hangingPunct="0">
              <a:lnSpc>
                <a:spcPct val="100000"/>
              </a:lnSpc>
              <a:spcBef>
                <a:spcPct val="0"/>
              </a:spcBef>
              <a:defRPr sz="1000" smtClean="0">
                <a:latin typeface="Arial" pitchFamily="34" charset="0"/>
                <a:cs typeface="+mn-cs"/>
              </a:defRPr>
            </a:lvl1pPr>
          </a:lstStyle>
          <a:p>
            <a:pPr>
              <a:defRPr/>
            </a:pPr>
            <a:r>
              <a:rPr lang="de-DE"/>
              <a:t>Oliver Abrecht</a:t>
            </a:r>
            <a:endParaRPr lang="de-DE"/>
          </a:p>
        </p:txBody>
      </p:sp>
      <p:sp>
        <p:nvSpPr>
          <p:cNvPr id="228384" name="Rectangle 32"/>
          <p:cNvSpPr>
            <a:spLocks noChangeArrowheads="1"/>
          </p:cNvSpPr>
          <p:nvPr userDrawn="1"/>
        </p:nvSpPr>
        <p:spPr bwMode="auto">
          <a:xfrm>
            <a:off x="7808913" y="6657975"/>
            <a:ext cx="1314450" cy="168275"/>
          </a:xfrm>
          <a:prstGeom prst="rect">
            <a:avLst/>
          </a:prstGeom>
          <a:noFill/>
          <a:ln w="9525">
            <a:noFill/>
            <a:miter lim="800000"/>
            <a:headEnd/>
            <a:tailEnd/>
          </a:ln>
          <a:effectLst/>
        </p:spPr>
        <p:txBody>
          <a:bodyPr lIns="89571" tIns="44787" rIns="89571" bIns="44787"/>
          <a:lstStyle/>
          <a:p>
            <a:pPr algn="r" defTabSz="895350" eaLnBrk="0" hangingPunct="0">
              <a:defRPr/>
            </a:pPr>
            <a:r>
              <a:rPr lang="de-DE" sz="1000">
                <a:cs typeface="+mn-cs"/>
              </a:rPr>
              <a:t>Seite </a:t>
            </a:r>
            <a:fld id="{7849E3C6-30CB-4B88-86E3-C24093FD674D}" type="slidenum">
              <a:rPr lang="de-DE" sz="1000">
                <a:cs typeface="+mn-cs"/>
              </a:rPr>
              <a:pPr algn="r" defTabSz="895350" eaLnBrk="0" hangingPunct="0">
                <a:defRPr/>
              </a:pPr>
              <a:t>‹Nr.›</a:t>
            </a:fld>
            <a:endParaRPr lang="de-DE" sz="1000">
              <a:cs typeface="+mn-cs"/>
            </a:endParaRPr>
          </a:p>
        </p:txBody>
      </p:sp>
      <p:sp>
        <p:nvSpPr>
          <p:cNvPr id="228385" name="Line 33"/>
          <p:cNvSpPr>
            <a:spLocks noChangeShapeType="1"/>
          </p:cNvSpPr>
          <p:nvPr userDrawn="1"/>
        </p:nvSpPr>
        <p:spPr bwMode="auto">
          <a:xfrm>
            <a:off x="511175" y="6684963"/>
            <a:ext cx="7697788" cy="0"/>
          </a:xfrm>
          <a:prstGeom prst="line">
            <a:avLst/>
          </a:prstGeom>
          <a:noFill/>
          <a:ln w="6350">
            <a:solidFill>
              <a:schemeClr val="tx1"/>
            </a:solidFill>
            <a:round/>
            <a:headEnd/>
            <a:tailEnd/>
          </a:ln>
          <a:effectLst/>
        </p:spPr>
        <p:txBody>
          <a:bodyPr lIns="0" tIns="0" rIns="0" bIns="0">
            <a:spAutoFit/>
          </a:bodyPr>
          <a:lstStyle/>
          <a:p>
            <a:pPr>
              <a:lnSpc>
                <a:spcPct val="90000"/>
              </a:lnSpc>
              <a:spcBef>
                <a:spcPct val="50000"/>
              </a:spcBef>
              <a:defRPr/>
            </a:pPr>
            <a:endParaRPr lang="de-DE">
              <a:cs typeface="+mn-cs"/>
            </a:endParaRPr>
          </a:p>
        </p:txBody>
      </p:sp>
      <p:sp>
        <p:nvSpPr>
          <p:cNvPr id="228386" name="Line 34"/>
          <p:cNvSpPr>
            <a:spLocks noChangeShapeType="1"/>
          </p:cNvSpPr>
          <p:nvPr userDrawn="1"/>
        </p:nvSpPr>
        <p:spPr bwMode="auto">
          <a:xfrm>
            <a:off x="8277225" y="6686550"/>
            <a:ext cx="903288" cy="0"/>
          </a:xfrm>
          <a:prstGeom prst="line">
            <a:avLst/>
          </a:prstGeom>
          <a:noFill/>
          <a:ln w="6350">
            <a:solidFill>
              <a:schemeClr val="tx1"/>
            </a:solidFill>
            <a:round/>
            <a:headEnd/>
            <a:tailEnd/>
          </a:ln>
          <a:effectLst/>
        </p:spPr>
        <p:txBody>
          <a:bodyPr lIns="0" tIns="0" rIns="0" bIns="0">
            <a:spAutoFit/>
          </a:bodyPr>
          <a:lstStyle/>
          <a:p>
            <a:pPr>
              <a:lnSpc>
                <a:spcPct val="90000"/>
              </a:lnSpc>
              <a:spcBef>
                <a:spcPct val="50000"/>
              </a:spcBef>
              <a:defRPr/>
            </a:pPr>
            <a:endParaRPr lang="de-DE">
              <a:cs typeface="+mn-cs"/>
            </a:endParaRPr>
          </a:p>
        </p:txBody>
      </p:sp>
      <p:pic>
        <p:nvPicPr>
          <p:cNvPr id="25612" name="Picture 35" descr="BA_Logo_3c_2Z_200mm"/>
          <p:cNvPicPr>
            <a:picLocks noChangeAspect="1" noChangeArrowheads="1"/>
          </p:cNvPicPr>
          <p:nvPr userDrawn="1"/>
        </p:nvPicPr>
        <p:blipFill>
          <a:blip r:embed="rId13"/>
          <a:srcRect/>
          <a:stretch>
            <a:fillRect/>
          </a:stretch>
        </p:blipFill>
        <p:spPr bwMode="auto">
          <a:xfrm>
            <a:off x="231775" y="74613"/>
            <a:ext cx="996950" cy="2016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5" r:id="rId1"/>
    <p:sldLayoutId id="2147483694"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 id="2147483685" r:id="rId11"/>
  </p:sldLayoutIdLst>
  <p:hf sldNum="0" hdr="0" dt="0"/>
  <p:txStyles>
    <p:titleStyle>
      <a:lvl1pPr marL="457200" indent="-457200" algn="l" defTabSz="917575" rtl="0" eaLnBrk="0" fontAlgn="base" hangingPunct="0">
        <a:lnSpc>
          <a:spcPct val="90000"/>
        </a:lnSpc>
        <a:spcBef>
          <a:spcPct val="0"/>
        </a:spcBef>
        <a:spcAft>
          <a:spcPct val="0"/>
        </a:spcAft>
        <a:buClr>
          <a:srgbClr val="ADADAD"/>
        </a:buClr>
        <a:buAutoNum type="arabicParenR"/>
        <a:defRPr sz="2400" b="1">
          <a:solidFill>
            <a:schemeClr val="tx2"/>
          </a:solidFill>
          <a:latin typeface="+mj-lt"/>
          <a:ea typeface="+mj-ea"/>
          <a:cs typeface="+mj-cs"/>
        </a:defRPr>
      </a:lvl1pPr>
      <a:lvl2pPr marL="457200" indent="-457200" algn="l" defTabSz="917575" rtl="0" eaLnBrk="0" fontAlgn="base" hangingPunct="0">
        <a:lnSpc>
          <a:spcPct val="90000"/>
        </a:lnSpc>
        <a:spcBef>
          <a:spcPct val="0"/>
        </a:spcBef>
        <a:spcAft>
          <a:spcPct val="0"/>
        </a:spcAft>
        <a:buClr>
          <a:srgbClr val="ADADAD"/>
        </a:buClr>
        <a:buAutoNum type="arabicParenR"/>
        <a:defRPr sz="2400" b="1">
          <a:solidFill>
            <a:schemeClr val="tx2"/>
          </a:solidFill>
          <a:latin typeface="Arial" charset="0"/>
        </a:defRPr>
      </a:lvl2pPr>
      <a:lvl3pPr marL="457200" indent="-457200" algn="l" defTabSz="917575" rtl="0" eaLnBrk="0" fontAlgn="base" hangingPunct="0">
        <a:lnSpc>
          <a:spcPct val="90000"/>
        </a:lnSpc>
        <a:spcBef>
          <a:spcPct val="0"/>
        </a:spcBef>
        <a:spcAft>
          <a:spcPct val="0"/>
        </a:spcAft>
        <a:buClr>
          <a:srgbClr val="ADADAD"/>
        </a:buClr>
        <a:buAutoNum type="arabicParenR"/>
        <a:defRPr sz="2400" b="1">
          <a:solidFill>
            <a:schemeClr val="tx2"/>
          </a:solidFill>
          <a:latin typeface="Arial" charset="0"/>
        </a:defRPr>
      </a:lvl3pPr>
      <a:lvl4pPr marL="457200" indent="-457200" algn="l" defTabSz="917575" rtl="0" eaLnBrk="0" fontAlgn="base" hangingPunct="0">
        <a:lnSpc>
          <a:spcPct val="90000"/>
        </a:lnSpc>
        <a:spcBef>
          <a:spcPct val="0"/>
        </a:spcBef>
        <a:spcAft>
          <a:spcPct val="0"/>
        </a:spcAft>
        <a:buClr>
          <a:srgbClr val="ADADAD"/>
        </a:buClr>
        <a:buAutoNum type="arabicParenR"/>
        <a:defRPr sz="2400" b="1">
          <a:solidFill>
            <a:schemeClr val="tx2"/>
          </a:solidFill>
          <a:latin typeface="Arial" charset="0"/>
        </a:defRPr>
      </a:lvl4pPr>
      <a:lvl5pPr marL="457200" indent="-457200" algn="l" defTabSz="917575" rtl="0" eaLnBrk="0" fontAlgn="base" hangingPunct="0">
        <a:lnSpc>
          <a:spcPct val="90000"/>
        </a:lnSpc>
        <a:spcBef>
          <a:spcPct val="0"/>
        </a:spcBef>
        <a:spcAft>
          <a:spcPct val="0"/>
        </a:spcAft>
        <a:buClr>
          <a:srgbClr val="ADADAD"/>
        </a:buClr>
        <a:buAutoNum type="arabicParenR"/>
        <a:defRPr sz="2400" b="1">
          <a:solidFill>
            <a:schemeClr val="tx2"/>
          </a:solidFill>
          <a:latin typeface="Arial" charset="0"/>
        </a:defRPr>
      </a:lvl5pPr>
      <a:lvl6pPr marL="914400" indent="-457200" algn="l" defTabSz="917575" rtl="0" fontAlgn="base">
        <a:lnSpc>
          <a:spcPct val="90000"/>
        </a:lnSpc>
        <a:spcBef>
          <a:spcPct val="0"/>
        </a:spcBef>
        <a:spcAft>
          <a:spcPct val="0"/>
        </a:spcAft>
        <a:buClr>
          <a:srgbClr val="ADADAD"/>
        </a:buClr>
        <a:buAutoNum type="arabicParenR"/>
        <a:defRPr sz="2400" b="1">
          <a:solidFill>
            <a:schemeClr val="tx2"/>
          </a:solidFill>
          <a:latin typeface="Arial" charset="0"/>
        </a:defRPr>
      </a:lvl6pPr>
      <a:lvl7pPr marL="1371600" indent="-457200" algn="l" defTabSz="917575" rtl="0" fontAlgn="base">
        <a:lnSpc>
          <a:spcPct val="90000"/>
        </a:lnSpc>
        <a:spcBef>
          <a:spcPct val="0"/>
        </a:spcBef>
        <a:spcAft>
          <a:spcPct val="0"/>
        </a:spcAft>
        <a:buClr>
          <a:srgbClr val="ADADAD"/>
        </a:buClr>
        <a:buAutoNum type="arabicParenR"/>
        <a:defRPr sz="2400" b="1">
          <a:solidFill>
            <a:schemeClr val="tx2"/>
          </a:solidFill>
          <a:latin typeface="Arial" charset="0"/>
        </a:defRPr>
      </a:lvl7pPr>
      <a:lvl8pPr marL="1828800" indent="-457200" algn="l" defTabSz="917575" rtl="0" fontAlgn="base">
        <a:lnSpc>
          <a:spcPct val="90000"/>
        </a:lnSpc>
        <a:spcBef>
          <a:spcPct val="0"/>
        </a:spcBef>
        <a:spcAft>
          <a:spcPct val="0"/>
        </a:spcAft>
        <a:buClr>
          <a:srgbClr val="ADADAD"/>
        </a:buClr>
        <a:buAutoNum type="arabicParenR"/>
        <a:defRPr sz="2400" b="1">
          <a:solidFill>
            <a:schemeClr val="tx2"/>
          </a:solidFill>
          <a:latin typeface="Arial" charset="0"/>
        </a:defRPr>
      </a:lvl8pPr>
      <a:lvl9pPr marL="2286000" indent="-457200" algn="l" defTabSz="917575" rtl="0" fontAlgn="base">
        <a:lnSpc>
          <a:spcPct val="90000"/>
        </a:lnSpc>
        <a:spcBef>
          <a:spcPct val="0"/>
        </a:spcBef>
        <a:spcAft>
          <a:spcPct val="0"/>
        </a:spcAft>
        <a:buClr>
          <a:srgbClr val="ADADAD"/>
        </a:buClr>
        <a:buAutoNum type="arabicParenR"/>
        <a:defRPr sz="2400" b="1">
          <a:solidFill>
            <a:schemeClr val="tx2"/>
          </a:solidFill>
          <a:latin typeface="Arial" charset="0"/>
        </a:defRPr>
      </a:lvl9pPr>
    </p:titleStyle>
    <p:bodyStyle>
      <a:lvl1pPr marL="342900" indent="-342900" algn="l" defTabSz="917575" rtl="0" eaLnBrk="0" fontAlgn="base" hangingPunct="0">
        <a:lnSpc>
          <a:spcPct val="90000"/>
        </a:lnSpc>
        <a:spcBef>
          <a:spcPct val="50000"/>
        </a:spcBef>
        <a:spcAft>
          <a:spcPct val="0"/>
        </a:spcAft>
        <a:buSzPct val="80000"/>
        <a:defRPr sz="2000">
          <a:solidFill>
            <a:schemeClr val="tx1"/>
          </a:solidFill>
          <a:latin typeface="+mn-lt"/>
          <a:ea typeface="+mn-ea"/>
          <a:cs typeface="+mn-cs"/>
        </a:defRPr>
      </a:lvl1pPr>
      <a:lvl2pPr marL="676275" indent="-152400" algn="l" defTabSz="917575" rtl="0" eaLnBrk="0" fontAlgn="base" hangingPunct="0">
        <a:spcBef>
          <a:spcPct val="20000"/>
        </a:spcBef>
        <a:spcAft>
          <a:spcPct val="0"/>
        </a:spcAft>
        <a:buClr>
          <a:srgbClr val="B8BEC0"/>
        </a:buClr>
        <a:buSzPct val="110000"/>
        <a:defRPr sz="1700">
          <a:solidFill>
            <a:schemeClr val="tx1"/>
          </a:solidFill>
          <a:latin typeface="+mn-lt"/>
        </a:defRPr>
      </a:lvl2pPr>
      <a:lvl3pPr marL="990600" indent="-152400" algn="l" defTabSz="917575" rtl="0" eaLnBrk="0" fontAlgn="base" hangingPunct="0">
        <a:spcBef>
          <a:spcPct val="20000"/>
        </a:spcBef>
        <a:spcAft>
          <a:spcPct val="0"/>
        </a:spcAft>
        <a:buClr>
          <a:srgbClr val="B0B8BA"/>
        </a:buClr>
        <a:buChar char="•"/>
        <a:defRPr sz="1400">
          <a:solidFill>
            <a:schemeClr val="tx1"/>
          </a:solidFill>
          <a:latin typeface="+mn-lt"/>
        </a:defRPr>
      </a:lvl3pPr>
      <a:lvl4pPr marL="1606550" indent="-230188" algn="l" defTabSz="917575" rtl="0" eaLnBrk="0" fontAlgn="base" hangingPunct="0">
        <a:spcBef>
          <a:spcPct val="20000"/>
        </a:spcBef>
        <a:spcAft>
          <a:spcPct val="0"/>
        </a:spcAft>
        <a:buChar char="–"/>
        <a:defRPr sz="2000">
          <a:solidFill>
            <a:schemeClr val="tx1"/>
          </a:solidFill>
          <a:latin typeface="+mn-lt"/>
        </a:defRPr>
      </a:lvl4pPr>
      <a:lvl5pPr marL="2065338" indent="-234950" algn="l" defTabSz="917575" rtl="0" eaLnBrk="0" fontAlgn="base" hangingPunct="0">
        <a:spcBef>
          <a:spcPct val="20000"/>
        </a:spcBef>
        <a:spcAft>
          <a:spcPct val="0"/>
        </a:spcAft>
        <a:buChar char="»"/>
        <a:defRPr sz="2000">
          <a:solidFill>
            <a:schemeClr val="tx1"/>
          </a:solidFill>
          <a:latin typeface="+mn-lt"/>
        </a:defRPr>
      </a:lvl5pPr>
      <a:lvl6pPr marL="2522538" indent="-234950" algn="l" defTabSz="917575" rtl="0" fontAlgn="base">
        <a:spcBef>
          <a:spcPct val="20000"/>
        </a:spcBef>
        <a:spcAft>
          <a:spcPct val="0"/>
        </a:spcAft>
        <a:buChar char="»"/>
        <a:defRPr sz="2000">
          <a:solidFill>
            <a:schemeClr val="tx1"/>
          </a:solidFill>
          <a:latin typeface="+mn-lt"/>
        </a:defRPr>
      </a:lvl6pPr>
      <a:lvl7pPr marL="2979738" indent="-234950" algn="l" defTabSz="917575" rtl="0" fontAlgn="base">
        <a:spcBef>
          <a:spcPct val="20000"/>
        </a:spcBef>
        <a:spcAft>
          <a:spcPct val="0"/>
        </a:spcAft>
        <a:buChar char="»"/>
        <a:defRPr sz="2000">
          <a:solidFill>
            <a:schemeClr val="tx1"/>
          </a:solidFill>
          <a:latin typeface="+mn-lt"/>
        </a:defRPr>
      </a:lvl7pPr>
      <a:lvl8pPr marL="3436938" indent="-234950" algn="l" defTabSz="917575" rtl="0" fontAlgn="base">
        <a:spcBef>
          <a:spcPct val="20000"/>
        </a:spcBef>
        <a:spcAft>
          <a:spcPct val="0"/>
        </a:spcAft>
        <a:buChar char="»"/>
        <a:defRPr sz="2000">
          <a:solidFill>
            <a:schemeClr val="tx1"/>
          </a:solidFill>
          <a:latin typeface="+mn-lt"/>
        </a:defRPr>
      </a:lvl8pPr>
      <a:lvl9pPr marL="3894138" indent="-234950" algn="l" defTabSz="917575"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9642" name="Rectangle 26"/>
          <p:cNvSpPr>
            <a:spLocks noChangeArrowheads="1"/>
          </p:cNvSpPr>
          <p:nvPr userDrawn="1"/>
        </p:nvSpPr>
        <p:spPr bwMode="auto">
          <a:xfrm>
            <a:off x="0" y="0"/>
            <a:ext cx="9180513" cy="3713163"/>
          </a:xfrm>
          <a:prstGeom prst="rect">
            <a:avLst/>
          </a:prstGeom>
          <a:solidFill>
            <a:srgbClr val="EAEAEA"/>
          </a:solidFill>
          <a:ln w="9525">
            <a:noFill/>
            <a:miter lim="800000"/>
            <a:headEnd/>
            <a:tailEnd/>
          </a:ln>
          <a:effectLst/>
        </p:spPr>
        <p:txBody>
          <a:bodyPr wrap="none" anchor="ctr"/>
          <a:lstStyle/>
          <a:p>
            <a:pPr>
              <a:lnSpc>
                <a:spcPct val="90000"/>
              </a:lnSpc>
              <a:spcBef>
                <a:spcPct val="50000"/>
              </a:spcBef>
              <a:defRPr/>
            </a:pPr>
            <a:endParaRPr lang="de-DE">
              <a:cs typeface="+mn-cs"/>
            </a:endParaRPr>
          </a:p>
        </p:txBody>
      </p:sp>
      <p:sp>
        <p:nvSpPr>
          <p:cNvPr id="239645" name="Rectangle 29"/>
          <p:cNvSpPr>
            <a:spLocks noChangeArrowheads="1"/>
          </p:cNvSpPr>
          <p:nvPr userDrawn="1"/>
        </p:nvSpPr>
        <p:spPr bwMode="auto">
          <a:xfrm>
            <a:off x="0" y="3708400"/>
            <a:ext cx="9180513" cy="3175000"/>
          </a:xfrm>
          <a:prstGeom prst="rect">
            <a:avLst/>
          </a:prstGeom>
          <a:solidFill>
            <a:schemeClr val="bg1"/>
          </a:solidFill>
          <a:ln w="9525" algn="ctr">
            <a:noFill/>
            <a:miter lim="800000"/>
            <a:headEnd/>
            <a:tailEnd/>
          </a:ln>
          <a:effectLst/>
        </p:spPr>
        <p:txBody>
          <a:bodyPr lIns="0" tIns="0" rIns="0" bIns="0" anchor="ctr">
            <a:spAutoFit/>
          </a:bodyPr>
          <a:lstStyle/>
          <a:p>
            <a:pPr>
              <a:lnSpc>
                <a:spcPct val="90000"/>
              </a:lnSpc>
              <a:spcBef>
                <a:spcPct val="50000"/>
              </a:spcBef>
              <a:defRPr/>
            </a:pPr>
            <a:endParaRPr lang="de-DE">
              <a:cs typeface="+mn-cs"/>
            </a:endParaRPr>
          </a:p>
        </p:txBody>
      </p:sp>
      <p:grpSp>
        <p:nvGrpSpPr>
          <p:cNvPr id="37892" name="McK Slide Elements"/>
          <p:cNvGrpSpPr>
            <a:grpSpLocks/>
          </p:cNvGrpSpPr>
          <p:nvPr userDrawn="1"/>
        </p:nvGrpSpPr>
        <p:grpSpPr bwMode="auto">
          <a:xfrm>
            <a:off x="538163" y="1147763"/>
            <a:ext cx="8478837" cy="5708650"/>
            <a:chOff x="331" y="706"/>
            <a:chExt cx="5213" cy="3511"/>
          </a:xfrm>
        </p:grpSpPr>
        <p:sp>
          <p:nvSpPr>
            <p:cNvPr id="239623" name="McK Source" hidden="1"/>
            <p:cNvSpPr txBox="1">
              <a:spLocks noChangeArrowheads="1"/>
            </p:cNvSpPr>
            <p:nvPr userDrawn="1"/>
          </p:nvSpPr>
          <p:spPr bwMode="auto">
            <a:xfrm>
              <a:off x="399" y="4105"/>
              <a:ext cx="5145" cy="112"/>
            </a:xfrm>
            <a:prstGeom prst="rect">
              <a:avLst/>
            </a:prstGeom>
            <a:noFill/>
            <a:ln w="9525">
              <a:noFill/>
              <a:miter lim="800000"/>
              <a:headEnd/>
              <a:tailEnd/>
            </a:ln>
            <a:effectLst/>
          </p:spPr>
          <p:txBody>
            <a:bodyPr lIns="0" tIns="0" rIns="0" bIns="0" anchor="b">
              <a:spAutoFit/>
            </a:bodyPr>
            <a:lstStyle/>
            <a:p>
              <a:pPr marL="588963" indent="-588963" defTabSz="917575">
                <a:tabLst>
                  <a:tab pos="546100" algn="r"/>
                </a:tabLst>
                <a:defRPr/>
              </a:pPr>
              <a:r>
                <a:rPr lang="de-DE" sz="1200">
                  <a:solidFill>
                    <a:schemeClr val="bg1"/>
                  </a:solidFill>
                  <a:cs typeface="+mn-cs"/>
                </a:rPr>
                <a:t>	Quelle:	Projektgruppe 5.1, LAA Sachsen IIc</a:t>
              </a:r>
            </a:p>
          </p:txBody>
        </p:sp>
        <p:sp>
          <p:nvSpPr>
            <p:cNvPr id="239624" name="McK Measure" hidden="1"/>
            <p:cNvSpPr txBox="1">
              <a:spLocks noChangeArrowheads="1"/>
            </p:cNvSpPr>
            <p:nvPr userDrawn="1"/>
          </p:nvSpPr>
          <p:spPr bwMode="auto">
            <a:xfrm>
              <a:off x="331" y="706"/>
              <a:ext cx="5049" cy="150"/>
            </a:xfrm>
            <a:prstGeom prst="rect">
              <a:avLst/>
            </a:prstGeom>
            <a:noFill/>
            <a:ln w="9525">
              <a:noFill/>
              <a:miter lim="800000"/>
              <a:headEnd/>
              <a:tailEnd/>
            </a:ln>
            <a:effectLst/>
          </p:spPr>
          <p:txBody>
            <a:bodyPr lIns="95473" tIns="0" rIns="95473" bIns="0">
              <a:spAutoFit/>
            </a:bodyPr>
            <a:lstStyle/>
            <a:p>
              <a:pPr defTabSz="935038">
                <a:defRPr/>
              </a:pPr>
              <a:r>
                <a:rPr lang="de-DE" sz="1600">
                  <a:cs typeface="+mn-cs"/>
                </a:rPr>
                <a:t>Unit of measure</a:t>
              </a:r>
            </a:p>
          </p:txBody>
        </p:sp>
        <p:grpSp>
          <p:nvGrpSpPr>
            <p:cNvPr id="37899" name="McK Legend Boxes" hidden="1"/>
            <p:cNvGrpSpPr>
              <a:grpSpLocks/>
            </p:cNvGrpSpPr>
            <p:nvPr userDrawn="1"/>
          </p:nvGrpSpPr>
          <p:grpSpPr bwMode="auto">
            <a:xfrm>
              <a:off x="4730" y="713"/>
              <a:ext cx="633" cy="616"/>
              <a:chOff x="4902" y="169"/>
              <a:chExt cx="633" cy="617"/>
            </a:xfrm>
          </p:grpSpPr>
          <p:sp>
            <p:nvSpPr>
              <p:cNvPr id="239626" name="Rectangle 10" hidden="1"/>
              <p:cNvSpPr>
                <a:spLocks noChangeArrowheads="1"/>
              </p:cNvSpPr>
              <p:nvPr userDrawn="1"/>
            </p:nvSpPr>
            <p:spPr bwMode="auto">
              <a:xfrm>
                <a:off x="4902" y="178"/>
                <a:ext cx="211" cy="116"/>
              </a:xfrm>
              <a:prstGeom prst="rect">
                <a:avLst/>
              </a:prstGeom>
              <a:solidFill>
                <a:schemeClr val="accent1"/>
              </a:solidFill>
              <a:ln w="9525">
                <a:solidFill>
                  <a:schemeClr val="tx1"/>
                </a:solidFill>
                <a:miter lim="800000"/>
                <a:headEnd/>
                <a:tailEnd/>
              </a:ln>
              <a:effectLst/>
            </p:spPr>
            <p:txBody>
              <a:bodyPr wrap="none" lIns="0" tIns="0" rIns="0" bIns="0">
                <a:spAutoFit/>
              </a:bodyPr>
              <a:lstStyle/>
              <a:p>
                <a:pPr>
                  <a:lnSpc>
                    <a:spcPct val="90000"/>
                  </a:lnSpc>
                  <a:spcBef>
                    <a:spcPct val="50000"/>
                  </a:spcBef>
                  <a:defRPr/>
                </a:pPr>
                <a:endParaRPr lang="de-DE">
                  <a:cs typeface="+mn-cs"/>
                </a:endParaRPr>
              </a:p>
            </p:txBody>
          </p:sp>
          <p:sp>
            <p:nvSpPr>
              <p:cNvPr id="239627" name="Rectangle 11" hidden="1"/>
              <p:cNvSpPr>
                <a:spLocks noChangeArrowheads="1"/>
              </p:cNvSpPr>
              <p:nvPr userDrawn="1"/>
            </p:nvSpPr>
            <p:spPr bwMode="auto">
              <a:xfrm>
                <a:off x="4902" y="340"/>
                <a:ext cx="211" cy="116"/>
              </a:xfrm>
              <a:prstGeom prst="rect">
                <a:avLst/>
              </a:prstGeom>
              <a:solidFill>
                <a:schemeClr val="accent2"/>
              </a:solidFill>
              <a:ln w="9525">
                <a:solidFill>
                  <a:schemeClr val="tx1"/>
                </a:solidFill>
                <a:miter lim="800000"/>
                <a:headEnd/>
                <a:tailEnd/>
              </a:ln>
              <a:effectLst/>
            </p:spPr>
            <p:txBody>
              <a:bodyPr wrap="none" lIns="0" tIns="0" rIns="0" bIns="0">
                <a:spAutoFit/>
              </a:bodyPr>
              <a:lstStyle/>
              <a:p>
                <a:pPr>
                  <a:lnSpc>
                    <a:spcPct val="90000"/>
                  </a:lnSpc>
                  <a:spcBef>
                    <a:spcPct val="50000"/>
                  </a:spcBef>
                  <a:defRPr/>
                </a:pPr>
                <a:endParaRPr lang="de-DE">
                  <a:cs typeface="+mn-cs"/>
                </a:endParaRPr>
              </a:p>
            </p:txBody>
          </p:sp>
          <p:sp>
            <p:nvSpPr>
              <p:cNvPr id="239628" name="Rectangle 12" hidden="1"/>
              <p:cNvSpPr>
                <a:spLocks noChangeArrowheads="1"/>
              </p:cNvSpPr>
              <p:nvPr userDrawn="1"/>
            </p:nvSpPr>
            <p:spPr bwMode="auto">
              <a:xfrm>
                <a:off x="5172" y="169"/>
                <a:ext cx="363" cy="131"/>
              </a:xfrm>
              <a:prstGeom prst="rect">
                <a:avLst/>
              </a:prstGeom>
              <a:noFill/>
              <a:ln w="9525">
                <a:noFill/>
                <a:miter lim="800000"/>
                <a:headEnd/>
                <a:tailEnd/>
              </a:ln>
              <a:effectLst/>
            </p:spPr>
            <p:txBody>
              <a:bodyPr wrap="none" lIns="0" tIns="0" rIns="0" bIns="0">
                <a:spAutoFit/>
              </a:bodyPr>
              <a:lstStyle/>
              <a:p>
                <a:pPr eaLnBrk="0" hangingPunct="0">
                  <a:defRPr/>
                </a:pPr>
                <a:r>
                  <a:rPr lang="en-US" sz="1400">
                    <a:cs typeface="+mn-cs"/>
                  </a:rPr>
                  <a:t>Legend</a:t>
                </a:r>
              </a:p>
            </p:txBody>
          </p:sp>
          <p:sp>
            <p:nvSpPr>
              <p:cNvPr id="239629" name="Rectangle 13" hidden="1"/>
              <p:cNvSpPr>
                <a:spLocks noChangeArrowheads="1"/>
              </p:cNvSpPr>
              <p:nvPr userDrawn="1"/>
            </p:nvSpPr>
            <p:spPr bwMode="auto">
              <a:xfrm>
                <a:off x="5172" y="331"/>
                <a:ext cx="363" cy="131"/>
              </a:xfrm>
              <a:prstGeom prst="rect">
                <a:avLst/>
              </a:prstGeom>
              <a:noFill/>
              <a:ln w="9525">
                <a:noFill/>
                <a:miter lim="800000"/>
                <a:headEnd/>
                <a:tailEnd/>
              </a:ln>
              <a:effectLst/>
            </p:spPr>
            <p:txBody>
              <a:bodyPr wrap="none" lIns="0" tIns="0" rIns="0" bIns="0">
                <a:spAutoFit/>
              </a:bodyPr>
              <a:lstStyle/>
              <a:p>
                <a:pPr eaLnBrk="0" hangingPunct="0">
                  <a:defRPr/>
                </a:pPr>
                <a:r>
                  <a:rPr lang="en-US" sz="1400">
                    <a:cs typeface="+mn-cs"/>
                  </a:rPr>
                  <a:t>Legend</a:t>
                </a:r>
              </a:p>
            </p:txBody>
          </p:sp>
          <p:sp>
            <p:nvSpPr>
              <p:cNvPr id="239630" name="Rectangle 14" hidden="1"/>
              <p:cNvSpPr>
                <a:spLocks noChangeArrowheads="1"/>
              </p:cNvSpPr>
              <p:nvPr userDrawn="1"/>
            </p:nvSpPr>
            <p:spPr bwMode="auto">
              <a:xfrm>
                <a:off x="5172" y="493"/>
                <a:ext cx="363" cy="131"/>
              </a:xfrm>
              <a:prstGeom prst="rect">
                <a:avLst/>
              </a:prstGeom>
              <a:noFill/>
              <a:ln w="9525">
                <a:noFill/>
                <a:miter lim="800000"/>
                <a:headEnd/>
                <a:tailEnd/>
              </a:ln>
              <a:effectLst/>
            </p:spPr>
            <p:txBody>
              <a:bodyPr wrap="none" lIns="0" tIns="0" rIns="0" bIns="0">
                <a:spAutoFit/>
              </a:bodyPr>
              <a:lstStyle/>
              <a:p>
                <a:pPr eaLnBrk="0" hangingPunct="0">
                  <a:defRPr/>
                </a:pPr>
                <a:r>
                  <a:rPr lang="en-US" sz="1400">
                    <a:cs typeface="+mn-cs"/>
                  </a:rPr>
                  <a:t>Legend</a:t>
                </a:r>
              </a:p>
            </p:txBody>
          </p:sp>
          <p:sp>
            <p:nvSpPr>
              <p:cNvPr id="239631" name="Rectangle 15" hidden="1"/>
              <p:cNvSpPr>
                <a:spLocks noChangeArrowheads="1"/>
              </p:cNvSpPr>
              <p:nvPr userDrawn="1"/>
            </p:nvSpPr>
            <p:spPr bwMode="auto">
              <a:xfrm>
                <a:off x="4902" y="502"/>
                <a:ext cx="211" cy="111"/>
              </a:xfrm>
              <a:prstGeom prst="rect">
                <a:avLst/>
              </a:prstGeom>
              <a:solidFill>
                <a:schemeClr val="hlink"/>
              </a:solidFill>
              <a:ln w="9525">
                <a:solidFill>
                  <a:schemeClr val="tx1"/>
                </a:solidFill>
                <a:miter lim="800000"/>
                <a:headEnd/>
                <a:tailEnd/>
              </a:ln>
              <a:effectLst/>
            </p:spPr>
            <p:txBody>
              <a:bodyPr wrap="none" lIns="0" tIns="0" rIns="0" bIns="0">
                <a:spAutoFit/>
              </a:bodyPr>
              <a:lstStyle/>
              <a:p>
                <a:pPr>
                  <a:lnSpc>
                    <a:spcPct val="90000"/>
                  </a:lnSpc>
                  <a:spcBef>
                    <a:spcPct val="50000"/>
                  </a:spcBef>
                  <a:defRPr/>
                </a:pPr>
                <a:endParaRPr lang="de-DE">
                  <a:cs typeface="+mn-cs"/>
                </a:endParaRPr>
              </a:p>
            </p:txBody>
          </p:sp>
          <p:sp>
            <p:nvSpPr>
              <p:cNvPr id="239632" name="Rectangle 16" hidden="1"/>
              <p:cNvSpPr>
                <a:spLocks noChangeArrowheads="1"/>
              </p:cNvSpPr>
              <p:nvPr userDrawn="1"/>
            </p:nvSpPr>
            <p:spPr bwMode="auto">
              <a:xfrm>
                <a:off x="5172" y="655"/>
                <a:ext cx="363" cy="131"/>
              </a:xfrm>
              <a:prstGeom prst="rect">
                <a:avLst/>
              </a:prstGeom>
              <a:noFill/>
              <a:ln w="9525">
                <a:noFill/>
                <a:miter lim="800000"/>
                <a:headEnd/>
                <a:tailEnd/>
              </a:ln>
              <a:effectLst/>
            </p:spPr>
            <p:txBody>
              <a:bodyPr wrap="none" lIns="0" tIns="0" rIns="0" bIns="0">
                <a:spAutoFit/>
              </a:bodyPr>
              <a:lstStyle/>
              <a:p>
                <a:pPr eaLnBrk="0" hangingPunct="0">
                  <a:defRPr/>
                </a:pPr>
                <a:r>
                  <a:rPr lang="en-US" sz="1400">
                    <a:cs typeface="+mn-cs"/>
                  </a:rPr>
                  <a:t>Legend</a:t>
                </a:r>
              </a:p>
            </p:txBody>
          </p:sp>
          <p:sp>
            <p:nvSpPr>
              <p:cNvPr id="239633" name="Rectangle 17" hidden="1"/>
              <p:cNvSpPr>
                <a:spLocks noChangeArrowheads="1"/>
              </p:cNvSpPr>
              <p:nvPr userDrawn="1"/>
            </p:nvSpPr>
            <p:spPr bwMode="auto">
              <a:xfrm>
                <a:off x="4902" y="664"/>
                <a:ext cx="211" cy="116"/>
              </a:xfrm>
              <a:prstGeom prst="rect">
                <a:avLst/>
              </a:prstGeom>
              <a:solidFill>
                <a:schemeClr val="folHlink"/>
              </a:solidFill>
              <a:ln w="9525">
                <a:solidFill>
                  <a:schemeClr val="tx1"/>
                </a:solidFill>
                <a:miter lim="800000"/>
                <a:headEnd/>
                <a:tailEnd/>
              </a:ln>
              <a:effectLst/>
            </p:spPr>
            <p:txBody>
              <a:bodyPr wrap="none" lIns="0" tIns="0" rIns="0" bIns="0">
                <a:spAutoFit/>
              </a:bodyPr>
              <a:lstStyle/>
              <a:p>
                <a:pPr>
                  <a:lnSpc>
                    <a:spcPct val="90000"/>
                  </a:lnSpc>
                  <a:spcBef>
                    <a:spcPct val="50000"/>
                  </a:spcBef>
                  <a:defRPr/>
                </a:pPr>
                <a:endParaRPr lang="de-DE">
                  <a:cs typeface="+mn-cs"/>
                </a:endParaRPr>
              </a:p>
            </p:txBody>
          </p:sp>
        </p:grpSp>
        <p:sp>
          <p:nvSpPr>
            <p:cNvPr id="239634" name="McK Footnote" hidden="1"/>
            <p:cNvSpPr txBox="1">
              <a:spLocks noChangeArrowheads="1"/>
            </p:cNvSpPr>
            <p:nvPr userDrawn="1"/>
          </p:nvSpPr>
          <p:spPr bwMode="auto">
            <a:xfrm>
              <a:off x="399" y="3903"/>
              <a:ext cx="5145" cy="112"/>
            </a:xfrm>
            <a:prstGeom prst="rect">
              <a:avLst/>
            </a:prstGeom>
            <a:noFill/>
            <a:ln w="9525">
              <a:noFill/>
              <a:miter lim="800000"/>
              <a:headEnd/>
              <a:tailEnd/>
            </a:ln>
            <a:effectLst/>
          </p:spPr>
          <p:txBody>
            <a:bodyPr lIns="0" tIns="0" rIns="0" bIns="0" anchor="b">
              <a:spAutoFit/>
            </a:bodyPr>
            <a:lstStyle/>
            <a:p>
              <a:pPr marL="588963" indent="-588963" defTabSz="917575">
                <a:tabLst>
                  <a:tab pos="546100" algn="r"/>
                </a:tabLst>
                <a:defRPr/>
              </a:pPr>
              <a:r>
                <a:rPr lang="de-DE" sz="1200">
                  <a:cs typeface="+mn-cs"/>
                </a:rPr>
                <a:t>	*	Footnote</a:t>
              </a:r>
            </a:p>
          </p:txBody>
        </p:sp>
      </p:grpSp>
      <p:sp>
        <p:nvSpPr>
          <p:cNvPr id="37893" name="Rectangle 19"/>
          <p:cNvSpPr>
            <a:spLocks noGrp="1" noChangeArrowheads="1"/>
          </p:cNvSpPr>
          <p:nvPr>
            <p:ph type="title"/>
          </p:nvPr>
        </p:nvSpPr>
        <p:spPr bwMode="auto">
          <a:xfrm>
            <a:off x="492125" y="4311650"/>
            <a:ext cx="7720013" cy="328613"/>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de-DE" smtClean="0"/>
              <a:t>Trennfolie mit Bild – Beschriftung bei Bedarf</a:t>
            </a:r>
          </a:p>
        </p:txBody>
      </p:sp>
      <p:sp>
        <p:nvSpPr>
          <p:cNvPr id="37894" name="Rectangle 20"/>
          <p:cNvSpPr>
            <a:spLocks noGrp="1" noChangeArrowheads="1"/>
          </p:cNvSpPr>
          <p:nvPr>
            <p:ph type="body" idx="1"/>
          </p:nvPr>
        </p:nvSpPr>
        <p:spPr bwMode="auto">
          <a:xfrm>
            <a:off x="1652588" y="4887913"/>
            <a:ext cx="6559550" cy="7016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de-DE" smtClean="0"/>
              <a:t>Textmasterformate durch Klicken bearbeiten</a:t>
            </a:r>
          </a:p>
          <a:p>
            <a:pPr lvl="0"/>
            <a:endParaRPr lang="de-DE" smtClean="0"/>
          </a:p>
        </p:txBody>
      </p:sp>
      <p:sp>
        <p:nvSpPr>
          <p:cNvPr id="239638" name="Line 22"/>
          <p:cNvSpPr>
            <a:spLocks noChangeShapeType="1"/>
          </p:cNvSpPr>
          <p:nvPr userDrawn="1"/>
        </p:nvSpPr>
        <p:spPr bwMode="auto">
          <a:xfrm>
            <a:off x="508000" y="4689475"/>
            <a:ext cx="7696200" cy="0"/>
          </a:xfrm>
          <a:prstGeom prst="line">
            <a:avLst/>
          </a:prstGeom>
          <a:noFill/>
          <a:ln w="19050">
            <a:solidFill>
              <a:srgbClr val="E2001A"/>
            </a:solidFill>
            <a:round/>
            <a:headEnd/>
            <a:tailEnd/>
          </a:ln>
          <a:effectLst/>
        </p:spPr>
        <p:txBody>
          <a:bodyPr/>
          <a:lstStyle/>
          <a:p>
            <a:pPr>
              <a:lnSpc>
                <a:spcPct val="90000"/>
              </a:lnSpc>
              <a:spcBef>
                <a:spcPct val="50000"/>
              </a:spcBef>
              <a:defRPr/>
            </a:pPr>
            <a:endParaRPr lang="de-DE">
              <a:cs typeface="+mn-cs"/>
            </a:endParaRPr>
          </a:p>
        </p:txBody>
      </p:sp>
      <p:sp>
        <p:nvSpPr>
          <p:cNvPr id="239644" name="Text Box 28"/>
          <p:cNvSpPr txBox="1">
            <a:spLocks noChangeArrowheads="1"/>
          </p:cNvSpPr>
          <p:nvPr userDrawn="1"/>
        </p:nvSpPr>
        <p:spPr bwMode="auto">
          <a:xfrm>
            <a:off x="2511425" y="1530350"/>
            <a:ext cx="3671888" cy="549275"/>
          </a:xfrm>
          <a:prstGeom prst="rect">
            <a:avLst/>
          </a:prstGeom>
          <a:noFill/>
          <a:ln w="9525" algn="ctr">
            <a:noFill/>
            <a:miter lim="800000"/>
            <a:headEnd/>
            <a:tailEnd/>
          </a:ln>
          <a:effectLst/>
        </p:spPr>
        <p:txBody>
          <a:bodyPr lIns="0" tIns="0" rIns="0" bIns="0">
            <a:spAutoFit/>
          </a:bodyPr>
          <a:lstStyle/>
          <a:p>
            <a:pPr defTabSz="917575">
              <a:lnSpc>
                <a:spcPct val="90000"/>
              </a:lnSpc>
              <a:spcBef>
                <a:spcPct val="50000"/>
              </a:spcBef>
              <a:defRPr/>
            </a:pPr>
            <a:r>
              <a:rPr lang="de-DE">
                <a:cs typeface="+mn-cs"/>
              </a:rPr>
              <a:t>Bildrahmen</a:t>
            </a:r>
            <a:br>
              <a:rPr lang="de-DE">
                <a:cs typeface="+mn-cs"/>
              </a:rPr>
            </a:br>
            <a:r>
              <a:rPr lang="de-DE">
                <a:cs typeface="+mn-cs"/>
              </a:rPr>
              <a:t>(Bild in Masterfolie einfügen)</a:t>
            </a:r>
          </a:p>
        </p:txBody>
      </p:sp>
    </p:spTree>
  </p:cSld>
  <p:clrMap bg1="lt1" tx1="dk1" bg2="lt2" tx2="dk2" accent1="accent1" accent2="accent2" accent3="accent3" accent4="accent4" accent5="accent5" accent6="accent6" hlink="hlink" folHlink="folHlink"/>
  <p:sldLayoutIdLst>
    <p:sldLayoutId id="2147483706" r:id="rId1"/>
    <p:sldLayoutId id="2147483705" r:id="rId2"/>
    <p:sldLayoutId id="2147483704" r:id="rId3"/>
    <p:sldLayoutId id="2147483703" r:id="rId4"/>
    <p:sldLayoutId id="2147483702" r:id="rId5"/>
    <p:sldLayoutId id="2147483701" r:id="rId6"/>
    <p:sldLayoutId id="2147483700" r:id="rId7"/>
    <p:sldLayoutId id="2147483699" r:id="rId8"/>
    <p:sldLayoutId id="2147483698" r:id="rId9"/>
    <p:sldLayoutId id="2147483697" r:id="rId10"/>
    <p:sldLayoutId id="2147483696" r:id="rId11"/>
  </p:sldLayoutIdLst>
  <p:hf sldNum="0" hdr="0" dt="0"/>
  <p:txStyles>
    <p:titleStyle>
      <a:lvl1pPr marL="457200" indent="-457200" algn="l" defTabSz="917575" rtl="0" eaLnBrk="0" fontAlgn="base" hangingPunct="0">
        <a:lnSpc>
          <a:spcPct val="90000"/>
        </a:lnSpc>
        <a:spcBef>
          <a:spcPct val="0"/>
        </a:spcBef>
        <a:spcAft>
          <a:spcPct val="0"/>
        </a:spcAft>
        <a:buClr>
          <a:srgbClr val="ADADAD"/>
        </a:buClr>
        <a:buAutoNum type="arabicParenR"/>
        <a:defRPr sz="2400" b="1">
          <a:solidFill>
            <a:schemeClr val="tx2"/>
          </a:solidFill>
          <a:latin typeface="+mj-lt"/>
          <a:ea typeface="+mj-ea"/>
          <a:cs typeface="+mj-cs"/>
        </a:defRPr>
      </a:lvl1pPr>
      <a:lvl2pPr marL="457200" indent="-457200" algn="l" defTabSz="917575" rtl="0" eaLnBrk="0" fontAlgn="base" hangingPunct="0">
        <a:lnSpc>
          <a:spcPct val="90000"/>
        </a:lnSpc>
        <a:spcBef>
          <a:spcPct val="0"/>
        </a:spcBef>
        <a:spcAft>
          <a:spcPct val="0"/>
        </a:spcAft>
        <a:buClr>
          <a:srgbClr val="ADADAD"/>
        </a:buClr>
        <a:buAutoNum type="arabicParenR"/>
        <a:defRPr sz="2400" b="1">
          <a:solidFill>
            <a:schemeClr val="tx2"/>
          </a:solidFill>
          <a:latin typeface="Arial" charset="0"/>
        </a:defRPr>
      </a:lvl2pPr>
      <a:lvl3pPr marL="457200" indent="-457200" algn="l" defTabSz="917575" rtl="0" eaLnBrk="0" fontAlgn="base" hangingPunct="0">
        <a:lnSpc>
          <a:spcPct val="90000"/>
        </a:lnSpc>
        <a:spcBef>
          <a:spcPct val="0"/>
        </a:spcBef>
        <a:spcAft>
          <a:spcPct val="0"/>
        </a:spcAft>
        <a:buClr>
          <a:srgbClr val="ADADAD"/>
        </a:buClr>
        <a:buAutoNum type="arabicParenR"/>
        <a:defRPr sz="2400" b="1">
          <a:solidFill>
            <a:schemeClr val="tx2"/>
          </a:solidFill>
          <a:latin typeface="Arial" charset="0"/>
        </a:defRPr>
      </a:lvl3pPr>
      <a:lvl4pPr marL="457200" indent="-457200" algn="l" defTabSz="917575" rtl="0" eaLnBrk="0" fontAlgn="base" hangingPunct="0">
        <a:lnSpc>
          <a:spcPct val="90000"/>
        </a:lnSpc>
        <a:spcBef>
          <a:spcPct val="0"/>
        </a:spcBef>
        <a:spcAft>
          <a:spcPct val="0"/>
        </a:spcAft>
        <a:buClr>
          <a:srgbClr val="ADADAD"/>
        </a:buClr>
        <a:buAutoNum type="arabicParenR"/>
        <a:defRPr sz="2400" b="1">
          <a:solidFill>
            <a:schemeClr val="tx2"/>
          </a:solidFill>
          <a:latin typeface="Arial" charset="0"/>
        </a:defRPr>
      </a:lvl4pPr>
      <a:lvl5pPr marL="457200" indent="-457200" algn="l" defTabSz="917575" rtl="0" eaLnBrk="0" fontAlgn="base" hangingPunct="0">
        <a:lnSpc>
          <a:spcPct val="90000"/>
        </a:lnSpc>
        <a:spcBef>
          <a:spcPct val="0"/>
        </a:spcBef>
        <a:spcAft>
          <a:spcPct val="0"/>
        </a:spcAft>
        <a:buClr>
          <a:srgbClr val="ADADAD"/>
        </a:buClr>
        <a:buAutoNum type="arabicParenR"/>
        <a:defRPr sz="2400" b="1">
          <a:solidFill>
            <a:schemeClr val="tx2"/>
          </a:solidFill>
          <a:latin typeface="Arial" charset="0"/>
        </a:defRPr>
      </a:lvl5pPr>
      <a:lvl6pPr marL="914400" indent="-457200" algn="l" defTabSz="917575" rtl="0" fontAlgn="base">
        <a:lnSpc>
          <a:spcPct val="90000"/>
        </a:lnSpc>
        <a:spcBef>
          <a:spcPct val="0"/>
        </a:spcBef>
        <a:spcAft>
          <a:spcPct val="0"/>
        </a:spcAft>
        <a:buClr>
          <a:srgbClr val="ADADAD"/>
        </a:buClr>
        <a:buAutoNum type="arabicParenR"/>
        <a:defRPr sz="2400" b="1">
          <a:solidFill>
            <a:schemeClr val="tx2"/>
          </a:solidFill>
          <a:latin typeface="Arial" charset="0"/>
        </a:defRPr>
      </a:lvl6pPr>
      <a:lvl7pPr marL="1371600" indent="-457200" algn="l" defTabSz="917575" rtl="0" fontAlgn="base">
        <a:lnSpc>
          <a:spcPct val="90000"/>
        </a:lnSpc>
        <a:spcBef>
          <a:spcPct val="0"/>
        </a:spcBef>
        <a:spcAft>
          <a:spcPct val="0"/>
        </a:spcAft>
        <a:buClr>
          <a:srgbClr val="ADADAD"/>
        </a:buClr>
        <a:buAutoNum type="arabicParenR"/>
        <a:defRPr sz="2400" b="1">
          <a:solidFill>
            <a:schemeClr val="tx2"/>
          </a:solidFill>
          <a:latin typeface="Arial" charset="0"/>
        </a:defRPr>
      </a:lvl7pPr>
      <a:lvl8pPr marL="1828800" indent="-457200" algn="l" defTabSz="917575" rtl="0" fontAlgn="base">
        <a:lnSpc>
          <a:spcPct val="90000"/>
        </a:lnSpc>
        <a:spcBef>
          <a:spcPct val="0"/>
        </a:spcBef>
        <a:spcAft>
          <a:spcPct val="0"/>
        </a:spcAft>
        <a:buClr>
          <a:srgbClr val="ADADAD"/>
        </a:buClr>
        <a:buAutoNum type="arabicParenR"/>
        <a:defRPr sz="2400" b="1">
          <a:solidFill>
            <a:schemeClr val="tx2"/>
          </a:solidFill>
          <a:latin typeface="Arial" charset="0"/>
        </a:defRPr>
      </a:lvl8pPr>
      <a:lvl9pPr marL="2286000" indent="-457200" algn="l" defTabSz="917575" rtl="0" fontAlgn="base">
        <a:lnSpc>
          <a:spcPct val="90000"/>
        </a:lnSpc>
        <a:spcBef>
          <a:spcPct val="0"/>
        </a:spcBef>
        <a:spcAft>
          <a:spcPct val="0"/>
        </a:spcAft>
        <a:buClr>
          <a:srgbClr val="ADADAD"/>
        </a:buClr>
        <a:buAutoNum type="arabicParenR"/>
        <a:defRPr sz="2400" b="1">
          <a:solidFill>
            <a:schemeClr val="tx2"/>
          </a:solidFill>
          <a:latin typeface="Arial" charset="0"/>
        </a:defRPr>
      </a:lvl9pPr>
    </p:titleStyle>
    <p:bodyStyle>
      <a:lvl1pPr marL="342900" indent="-342900" algn="l" defTabSz="917575" rtl="0" eaLnBrk="0" fontAlgn="base" hangingPunct="0">
        <a:lnSpc>
          <a:spcPct val="90000"/>
        </a:lnSpc>
        <a:spcBef>
          <a:spcPct val="50000"/>
        </a:spcBef>
        <a:spcAft>
          <a:spcPct val="0"/>
        </a:spcAft>
        <a:buSzPct val="80000"/>
        <a:defRPr sz="2000">
          <a:solidFill>
            <a:schemeClr val="tx1"/>
          </a:solidFill>
          <a:latin typeface="+mn-lt"/>
          <a:ea typeface="+mn-ea"/>
          <a:cs typeface="+mn-cs"/>
        </a:defRPr>
      </a:lvl1pPr>
      <a:lvl2pPr marL="676275" indent="-152400" algn="l" defTabSz="917575" rtl="0" eaLnBrk="0" fontAlgn="base" hangingPunct="0">
        <a:spcBef>
          <a:spcPct val="20000"/>
        </a:spcBef>
        <a:spcAft>
          <a:spcPct val="0"/>
        </a:spcAft>
        <a:buClr>
          <a:srgbClr val="B8BEC0"/>
        </a:buClr>
        <a:buSzPct val="110000"/>
        <a:defRPr sz="1700">
          <a:solidFill>
            <a:schemeClr val="tx1"/>
          </a:solidFill>
          <a:latin typeface="+mn-lt"/>
        </a:defRPr>
      </a:lvl2pPr>
      <a:lvl3pPr marL="990600" indent="-152400" algn="l" defTabSz="917575" rtl="0" eaLnBrk="0" fontAlgn="base" hangingPunct="0">
        <a:spcBef>
          <a:spcPct val="20000"/>
        </a:spcBef>
        <a:spcAft>
          <a:spcPct val="0"/>
        </a:spcAft>
        <a:buClr>
          <a:srgbClr val="B0B8BA"/>
        </a:buClr>
        <a:buChar char="•"/>
        <a:defRPr sz="1400">
          <a:solidFill>
            <a:schemeClr val="tx1"/>
          </a:solidFill>
          <a:latin typeface="+mn-lt"/>
        </a:defRPr>
      </a:lvl3pPr>
      <a:lvl4pPr marL="1606550" indent="-230188" algn="l" defTabSz="917575" rtl="0" eaLnBrk="0" fontAlgn="base" hangingPunct="0">
        <a:spcBef>
          <a:spcPct val="20000"/>
        </a:spcBef>
        <a:spcAft>
          <a:spcPct val="0"/>
        </a:spcAft>
        <a:buChar char="–"/>
        <a:defRPr sz="2000">
          <a:solidFill>
            <a:schemeClr val="tx1"/>
          </a:solidFill>
          <a:latin typeface="+mn-lt"/>
        </a:defRPr>
      </a:lvl4pPr>
      <a:lvl5pPr marL="2065338" indent="-234950" algn="l" defTabSz="917575" rtl="0" eaLnBrk="0" fontAlgn="base" hangingPunct="0">
        <a:spcBef>
          <a:spcPct val="20000"/>
        </a:spcBef>
        <a:spcAft>
          <a:spcPct val="0"/>
        </a:spcAft>
        <a:buChar char="»"/>
        <a:defRPr sz="2000">
          <a:solidFill>
            <a:schemeClr val="tx1"/>
          </a:solidFill>
          <a:latin typeface="+mn-lt"/>
        </a:defRPr>
      </a:lvl5pPr>
      <a:lvl6pPr marL="2522538" indent="-234950" algn="l" defTabSz="917575" rtl="0" fontAlgn="base">
        <a:spcBef>
          <a:spcPct val="20000"/>
        </a:spcBef>
        <a:spcAft>
          <a:spcPct val="0"/>
        </a:spcAft>
        <a:buChar char="»"/>
        <a:defRPr sz="2000">
          <a:solidFill>
            <a:schemeClr val="tx1"/>
          </a:solidFill>
          <a:latin typeface="+mn-lt"/>
        </a:defRPr>
      </a:lvl6pPr>
      <a:lvl7pPr marL="2979738" indent="-234950" algn="l" defTabSz="917575" rtl="0" fontAlgn="base">
        <a:spcBef>
          <a:spcPct val="20000"/>
        </a:spcBef>
        <a:spcAft>
          <a:spcPct val="0"/>
        </a:spcAft>
        <a:buChar char="»"/>
        <a:defRPr sz="2000">
          <a:solidFill>
            <a:schemeClr val="tx1"/>
          </a:solidFill>
          <a:latin typeface="+mn-lt"/>
        </a:defRPr>
      </a:lvl7pPr>
      <a:lvl8pPr marL="3436938" indent="-234950" algn="l" defTabSz="917575" rtl="0" fontAlgn="base">
        <a:spcBef>
          <a:spcPct val="20000"/>
        </a:spcBef>
        <a:spcAft>
          <a:spcPct val="0"/>
        </a:spcAft>
        <a:buChar char="»"/>
        <a:defRPr sz="2000">
          <a:solidFill>
            <a:schemeClr val="tx1"/>
          </a:solidFill>
          <a:latin typeface="+mn-lt"/>
        </a:defRPr>
      </a:lvl8pPr>
      <a:lvl9pPr marL="3894138" indent="-234950" algn="l" defTabSz="917575"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7" r:id="rId1"/>
    <p:sldLayoutId id="2147483716" r:id="rId2"/>
    <p:sldLayoutId id="2147483715" r:id="rId3"/>
    <p:sldLayoutId id="2147483714" r:id="rId4"/>
    <p:sldLayoutId id="2147483713" r:id="rId5"/>
    <p:sldLayoutId id="2147483712" r:id="rId6"/>
    <p:sldLayoutId id="2147483711" r:id="rId7"/>
    <p:sldLayoutId id="2147483710" r:id="rId8"/>
    <p:sldLayoutId id="2147483709" r:id="rId9"/>
    <p:sldLayoutId id="2147483708" r:id="rId10"/>
    <p:sldLayoutId id="2147483707"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hyperlink" Target="http://www.thejobofmylife.de/" TargetMode="External"/><Relationship Id="rId2" Type="http://schemas.openxmlformats.org/officeDocument/2006/relationships/hyperlink" Target="http://www.bundesanzeiger.de/" TargetMode="External"/><Relationship Id="rId1" Type="http://schemas.openxmlformats.org/officeDocument/2006/relationships/slideLayout" Target="../slideLayouts/slideLayout13.xml"/><Relationship Id="rId4" Type="http://schemas.openxmlformats.org/officeDocument/2006/relationships/hyperlink" Target="http://statistik.arbeitsagentur.de/Navigation/Statistik/Arbeitsmarktberichte/Fachkraeftebedarf-Stellen/Fachkraeftebedarf-Stellen-Nav.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hyperlink" Target="http://www.thejobofmylife.de/" TargetMode="External"/><Relationship Id="rId2" Type="http://schemas.openxmlformats.org/officeDocument/2006/relationships/hyperlink" Target="mailto:thejobofmylife@arbeitsagentur.de" TargetMode="External"/><Relationship Id="rId1" Type="http://schemas.openxmlformats.org/officeDocument/2006/relationships/slideLayout" Target="../slideLayouts/slideLayout13.xml"/><Relationship Id="rId4" Type="http://schemas.openxmlformats.org/officeDocument/2006/relationships/hyperlink" Target="http://www.make-it-in-germany.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6"/>
          <p:cNvSpPr>
            <a:spLocks noGrp="1" noChangeArrowheads="1"/>
          </p:cNvSpPr>
          <p:nvPr>
            <p:ph type="title"/>
          </p:nvPr>
        </p:nvSpPr>
        <p:spPr>
          <a:xfrm>
            <a:off x="357188" y="2655888"/>
            <a:ext cx="7858125" cy="2162175"/>
          </a:xfrm>
        </p:spPr>
        <p:txBody>
          <a:bodyPr/>
          <a:lstStyle/>
          <a:p>
            <a:pPr algn="ctr" eaLnBrk="1" hangingPunct="1"/>
            <a:r>
              <a:rPr lang="de-DE" sz="3600" smtClean="0"/>
              <a:t>Novellierung der Richtlinie zum </a:t>
            </a:r>
            <a:br>
              <a:rPr lang="de-DE" sz="3600" smtClean="0"/>
            </a:br>
            <a:r>
              <a:rPr lang="de-DE" sz="3600" smtClean="0"/>
              <a:t/>
            </a:r>
            <a:br>
              <a:rPr lang="de-DE" sz="3600" smtClean="0"/>
            </a:br>
            <a:r>
              <a:rPr lang="de-DE" sz="3600" smtClean="0"/>
              <a:t>Bundesprogramm MobiPro-EU</a:t>
            </a:r>
            <a:r>
              <a:rPr lang="de-DE" sz="4800" smtClean="0"/>
              <a:t/>
            </a:r>
            <a:br>
              <a:rPr lang="de-DE" sz="4800" smtClean="0"/>
            </a:br>
            <a:endParaRPr lang="de-DE" sz="4800" smtClean="0"/>
          </a:p>
        </p:txBody>
      </p:sp>
      <p:pic>
        <p:nvPicPr>
          <p:cNvPr id="64514" name="Picture 7"/>
          <p:cNvPicPr>
            <a:picLocks noGrp="1" noChangeAspect="1" noChangeArrowheads="1"/>
          </p:cNvPicPr>
          <p:nvPr>
            <p:ph idx="1"/>
          </p:nvPr>
        </p:nvPicPr>
        <p:blipFill>
          <a:blip r:embed="rId3"/>
          <a:srcRect/>
          <a:stretch>
            <a:fillRect/>
          </a:stretch>
        </p:blipFill>
        <p:spPr bwMode="auto">
          <a:xfrm>
            <a:off x="238125" y="5721350"/>
            <a:ext cx="828675" cy="990600"/>
          </a:xfrm>
          <a:noFill/>
          <a:ln>
            <a:miter lim="800000"/>
            <a:headEnd/>
            <a:tailEnd/>
          </a:ln>
        </p:spPr>
      </p:pic>
      <p:sp>
        <p:nvSpPr>
          <p:cNvPr id="64515" name="Text Box 5"/>
          <p:cNvSpPr txBox="1">
            <a:spLocks noChangeArrowheads="1"/>
          </p:cNvSpPr>
          <p:nvPr/>
        </p:nvSpPr>
        <p:spPr bwMode="auto">
          <a:xfrm>
            <a:off x="152400" y="593725"/>
            <a:ext cx="6883400" cy="276225"/>
          </a:xfrm>
          <a:prstGeom prst="rect">
            <a:avLst/>
          </a:prstGeom>
          <a:noFill/>
          <a:ln w="9525">
            <a:noFill/>
            <a:miter lim="800000"/>
            <a:headEnd/>
            <a:tailEnd/>
          </a:ln>
        </p:spPr>
        <p:txBody>
          <a:bodyPr lIns="0" tIns="0" rIns="0" bIns="0">
            <a:spAutoFit/>
          </a:bodyPr>
          <a:lstStyle/>
          <a:p>
            <a:pPr defTabSz="917575">
              <a:lnSpc>
                <a:spcPct val="90000"/>
              </a:lnSpc>
              <a:spcBef>
                <a:spcPct val="50000"/>
              </a:spcBef>
            </a:pPr>
            <a:r>
              <a:rPr lang="de-DE">
                <a:solidFill>
                  <a:schemeClr val="bg1"/>
                </a:solidFill>
              </a:rPr>
              <a:t>November 2013</a:t>
            </a:r>
            <a:endParaRPr lang="de-DE" sz="240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el 1"/>
          <p:cNvSpPr>
            <a:spLocks noGrp="1"/>
          </p:cNvSpPr>
          <p:nvPr>
            <p:ph type="title"/>
          </p:nvPr>
        </p:nvSpPr>
        <p:spPr>
          <a:xfrm>
            <a:off x="492125" y="974725"/>
            <a:ext cx="7720013" cy="331788"/>
          </a:xfrm>
        </p:spPr>
        <p:txBody>
          <a:bodyPr/>
          <a:lstStyle/>
          <a:p>
            <a:r>
              <a:rPr lang="de-DE" smtClean="0"/>
              <a:t>Förderinstrumente</a:t>
            </a:r>
          </a:p>
        </p:txBody>
      </p:sp>
      <p:sp>
        <p:nvSpPr>
          <p:cNvPr id="3" name="Inhaltsplatzhalter 2"/>
          <p:cNvSpPr>
            <a:spLocks noGrp="1"/>
          </p:cNvSpPr>
          <p:nvPr>
            <p:ph idx="1"/>
          </p:nvPr>
        </p:nvSpPr>
        <p:spPr>
          <a:xfrm>
            <a:off x="511175" y="1543050"/>
            <a:ext cx="7700963" cy="5029200"/>
          </a:xfrm>
        </p:spPr>
        <p:txBody>
          <a:bodyPr/>
          <a:lstStyle/>
          <a:p>
            <a:pPr>
              <a:defRPr/>
            </a:pPr>
            <a:r>
              <a:rPr lang="de-DE" dirty="0" smtClean="0"/>
              <a:t>Deutschsprachkurs im Herkunftsland</a:t>
            </a:r>
          </a:p>
          <a:p>
            <a:pPr lvl="1">
              <a:defRPr/>
            </a:pPr>
            <a:r>
              <a:rPr lang="de-DE" dirty="0" smtClean="0"/>
              <a:t>max.16 Wochen, max. 400 UE à 45 Minuten, landesübliche Preise, max. 12 € je UE</a:t>
            </a:r>
          </a:p>
          <a:p>
            <a:pPr>
              <a:defRPr/>
            </a:pPr>
            <a:r>
              <a:rPr lang="de-DE" dirty="0" smtClean="0"/>
              <a:t>Reisekostenpauschale Bewerbungsgespräch </a:t>
            </a:r>
          </a:p>
          <a:p>
            <a:pPr lvl="1">
              <a:defRPr/>
            </a:pPr>
            <a:r>
              <a:rPr lang="de-DE" dirty="0" smtClean="0"/>
              <a:t>200 € bis zu einer einfachen Entfernung von 500 km, 300 € ab 500 km</a:t>
            </a:r>
          </a:p>
          <a:p>
            <a:pPr>
              <a:defRPr/>
            </a:pPr>
            <a:r>
              <a:rPr lang="de-DE" sz="1900" dirty="0" smtClean="0"/>
              <a:t>Reisekostenpauschale Praktikum</a:t>
            </a:r>
          </a:p>
          <a:p>
            <a:pPr lvl="1">
              <a:defRPr/>
            </a:pPr>
            <a:r>
              <a:rPr lang="de-DE" dirty="0" smtClean="0"/>
              <a:t>200 € bis zu einer einfachen Entfernung von 500 km, 300 € ab 500 km</a:t>
            </a:r>
          </a:p>
          <a:p>
            <a:pPr>
              <a:defRPr/>
            </a:pPr>
            <a:r>
              <a:rPr lang="de-DE" dirty="0" smtClean="0"/>
              <a:t>Anreisekostenpauschale zur Ausbildungsaufnahme</a:t>
            </a:r>
          </a:p>
          <a:p>
            <a:pPr lvl="1">
              <a:defRPr/>
            </a:pPr>
            <a:r>
              <a:rPr lang="de-DE" dirty="0" smtClean="0"/>
              <a:t>500 €, darin enthalten sind etwaige Umzugskosten</a:t>
            </a:r>
          </a:p>
          <a:p>
            <a:pPr>
              <a:defRPr/>
            </a:pPr>
            <a:r>
              <a:rPr lang="de-DE" dirty="0" smtClean="0"/>
              <a:t>Rückreisekostenpauschale bei vorzeitiger Beendigung der Ausbildung</a:t>
            </a:r>
          </a:p>
          <a:p>
            <a:pPr lvl="1">
              <a:defRPr/>
            </a:pPr>
            <a:r>
              <a:rPr lang="de-DE" dirty="0"/>
              <a:t> </a:t>
            </a:r>
            <a:r>
              <a:rPr lang="de-DE" dirty="0" smtClean="0"/>
              <a:t>500 </a:t>
            </a:r>
            <a:r>
              <a:rPr lang="de-DE" dirty="0"/>
              <a:t>€, darin enthalten sind etwaige Umzugskosten</a:t>
            </a:r>
          </a:p>
          <a:p>
            <a:pPr marL="523875" lvl="1" indent="0">
              <a:buFont typeface="Wingdings" pitchFamily="2" charset="2"/>
              <a:buNone/>
              <a:defRPr/>
            </a:pPr>
            <a:endParaRPr lang="de-DE" dirty="0"/>
          </a:p>
          <a:p>
            <a:pPr lvl="1">
              <a:defRPr/>
            </a:pPr>
            <a:endParaRPr lang="de-DE" dirty="0" smtClean="0"/>
          </a:p>
          <a:p>
            <a:pPr marL="523875" lvl="1" indent="0">
              <a:buFont typeface="Wingdings" pitchFamily="2" charset="2"/>
              <a:buNone/>
              <a:defRPr/>
            </a:pP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20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20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el 1"/>
          <p:cNvSpPr>
            <a:spLocks noGrp="1"/>
          </p:cNvSpPr>
          <p:nvPr>
            <p:ph type="title"/>
          </p:nvPr>
        </p:nvSpPr>
        <p:spPr>
          <a:xfrm>
            <a:off x="492125" y="974725"/>
            <a:ext cx="7720013" cy="331788"/>
          </a:xfrm>
        </p:spPr>
        <p:txBody>
          <a:bodyPr/>
          <a:lstStyle/>
          <a:p>
            <a:r>
              <a:rPr lang="de-DE" smtClean="0"/>
              <a:t>Förderinstrumente</a:t>
            </a:r>
          </a:p>
        </p:txBody>
      </p:sp>
      <p:sp>
        <p:nvSpPr>
          <p:cNvPr id="3" name="Inhaltsplatzhalter 2"/>
          <p:cNvSpPr>
            <a:spLocks noGrp="1"/>
          </p:cNvSpPr>
          <p:nvPr>
            <p:ph idx="1"/>
          </p:nvPr>
        </p:nvSpPr>
        <p:spPr>
          <a:xfrm>
            <a:off x="511175" y="1447800"/>
            <a:ext cx="7700963" cy="5016500"/>
          </a:xfrm>
        </p:spPr>
        <p:txBody>
          <a:bodyPr/>
          <a:lstStyle/>
          <a:p>
            <a:r>
              <a:rPr lang="de-DE" smtClean="0"/>
              <a:t>Deutschsprachkurs während des ausbildungsvorbereitenden Praktikums  </a:t>
            </a:r>
          </a:p>
          <a:p>
            <a:pPr lvl="1"/>
            <a:r>
              <a:rPr lang="de-DE" smtClean="0"/>
              <a:t>max. 12 Wochen, max. 210 UE à 45 Minuten, max. 12 € je UE</a:t>
            </a:r>
          </a:p>
          <a:p>
            <a:r>
              <a:rPr lang="de-DE" smtClean="0"/>
              <a:t>Leistungen zur Sicherung des Lebensunterhalts  (LSL) während ausbildungsvorbereitendem Praktikum und während der Berufsausbildung</a:t>
            </a:r>
          </a:p>
          <a:p>
            <a:pPr lvl="1"/>
            <a:r>
              <a:rPr lang="de-DE" smtClean="0"/>
              <a:t>max. 818 € pro Monat unter Anrechnung der jeweiligen Vergütung für Praktikums- bzw. Ausbildungsdauer</a:t>
            </a:r>
          </a:p>
          <a:p>
            <a:pPr lvl="1"/>
            <a:r>
              <a:rPr lang="de-DE" smtClean="0"/>
              <a:t>zusätzlich bei Ausbildung: 2 Familienheimfahrten pro Ausbildungsjahr und ggf. Kinderbetreuungskosten </a:t>
            </a:r>
          </a:p>
          <a:p>
            <a:r>
              <a:rPr lang="de-DE" smtClean="0"/>
              <a:t>Ausbildungsbegleitende Hilfen (abH)</a:t>
            </a:r>
          </a:p>
          <a:p>
            <a:pPr lvl="1"/>
            <a:r>
              <a:rPr lang="de-DE" smtClean="0"/>
              <a:t>Stütz-, Sprachunterricht u soziale Begleitung während Ausbildung nach BA-Pauschalen, ggf. erhöhte Pauschale oder ehrenamtliche Begleitung 85 €/ Monat </a:t>
            </a:r>
          </a:p>
          <a:p>
            <a:r>
              <a:rPr lang="de-DE" smtClean="0"/>
              <a:t>Anpassungspraktikum </a:t>
            </a:r>
          </a:p>
          <a:p>
            <a:pPr lvl="1"/>
            <a:r>
              <a:rPr lang="de-DE" smtClean="0"/>
              <a:t>LSL und abH für max. 12 Monate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20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11175" y="1657350"/>
            <a:ext cx="7700963" cy="3101975"/>
          </a:xfrm>
        </p:spPr>
        <p:txBody>
          <a:bodyPr/>
          <a:lstStyle/>
          <a:p>
            <a:pPr algn="ctr">
              <a:buFontTx/>
              <a:buNone/>
              <a:defRPr/>
            </a:pPr>
            <a:r>
              <a:rPr lang="de-DE" sz="4000" dirty="0" smtClean="0"/>
              <a:t>	</a:t>
            </a:r>
          </a:p>
          <a:p>
            <a:pPr marL="0" indent="0" algn="ctr">
              <a:buFontTx/>
              <a:buNone/>
              <a:defRPr/>
            </a:pPr>
            <a:r>
              <a:rPr lang="de-DE" sz="3600" dirty="0" smtClean="0"/>
              <a:t>Förderung der beruflichen Mobilität von ausbildungsinteressierten Jugendlichen aus Europa</a:t>
            </a:r>
          </a:p>
          <a:p>
            <a:pPr marL="0" indent="0" algn="ctr">
              <a:buFontTx/>
              <a:buNone/>
              <a:defRPr/>
            </a:pPr>
            <a:r>
              <a:rPr lang="de-DE" sz="3600" dirty="0" smtClean="0"/>
              <a:t>- Trägerförderung - </a:t>
            </a:r>
            <a:endParaRPr lang="de-DE"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el 1"/>
          <p:cNvSpPr>
            <a:spLocks noGrp="1"/>
          </p:cNvSpPr>
          <p:nvPr>
            <p:ph type="title"/>
          </p:nvPr>
        </p:nvSpPr>
        <p:spPr>
          <a:xfrm>
            <a:off x="492125" y="974725"/>
            <a:ext cx="7720013" cy="331788"/>
          </a:xfrm>
        </p:spPr>
        <p:txBody>
          <a:bodyPr/>
          <a:lstStyle/>
          <a:p>
            <a:r>
              <a:rPr lang="de-DE" smtClean="0"/>
              <a:t>Überblick</a:t>
            </a:r>
          </a:p>
        </p:txBody>
      </p:sp>
      <p:sp>
        <p:nvSpPr>
          <p:cNvPr id="3" name="Inhaltsplatzhalter 2"/>
          <p:cNvSpPr>
            <a:spLocks noGrp="1"/>
          </p:cNvSpPr>
          <p:nvPr>
            <p:ph idx="1"/>
          </p:nvPr>
        </p:nvSpPr>
        <p:spPr>
          <a:xfrm>
            <a:off x="527050" y="1473200"/>
            <a:ext cx="8653463" cy="4770438"/>
          </a:xfrm>
        </p:spPr>
        <p:txBody>
          <a:bodyPr/>
          <a:lstStyle/>
          <a:p>
            <a:pPr>
              <a:lnSpc>
                <a:spcPct val="150000"/>
              </a:lnSpc>
              <a:defRPr/>
            </a:pPr>
            <a:r>
              <a:rPr lang="de-DE" dirty="0" smtClean="0"/>
              <a:t>Projektförderung durch Dritte für Azubi-Förderbausteine</a:t>
            </a:r>
          </a:p>
          <a:p>
            <a:pPr>
              <a:lnSpc>
                <a:spcPct val="150000"/>
              </a:lnSpc>
              <a:defRPr/>
            </a:pPr>
            <a:r>
              <a:rPr lang="de-DE" dirty="0" smtClean="0"/>
              <a:t>Verwaltungskostenpauschale 5% der Gesamtfördersumme        (exklusive LSL)</a:t>
            </a:r>
          </a:p>
          <a:p>
            <a:pPr>
              <a:lnSpc>
                <a:spcPct val="150000"/>
              </a:lnSpc>
              <a:defRPr/>
            </a:pPr>
            <a:r>
              <a:rPr lang="de-DE" dirty="0" smtClean="0"/>
              <a:t>mind. 10 Azubis pro Projekt</a:t>
            </a:r>
          </a:p>
          <a:p>
            <a:pPr>
              <a:lnSpc>
                <a:spcPct val="150000"/>
              </a:lnSpc>
              <a:defRPr/>
            </a:pPr>
            <a:r>
              <a:rPr lang="de-DE" dirty="0" smtClean="0"/>
              <a:t>es dürfen keine Kosten für den Teilnehmer entstehen </a:t>
            </a:r>
          </a:p>
          <a:p>
            <a:pPr marL="0" indent="0">
              <a:lnSpc>
                <a:spcPct val="150000"/>
              </a:lnSpc>
              <a:buFontTx/>
              <a:buNone/>
              <a:defRPr/>
            </a:pPr>
            <a:endParaRPr lang="de-DE" dirty="0"/>
          </a:p>
          <a:p>
            <a:pPr>
              <a:lnSpc>
                <a:spcPct val="150000"/>
              </a:lnSpc>
              <a:defRPr/>
            </a:pPr>
            <a:endParaRPr lang="de-DE" dirty="0" smtClean="0"/>
          </a:p>
          <a:p>
            <a:pPr>
              <a:lnSpc>
                <a:spcPct val="150000"/>
              </a:lnSpc>
              <a:defRPr/>
            </a:pPr>
            <a:endParaRPr lang="de-DE"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el 1"/>
          <p:cNvSpPr>
            <a:spLocks noGrp="1"/>
          </p:cNvSpPr>
          <p:nvPr>
            <p:ph type="title"/>
          </p:nvPr>
        </p:nvSpPr>
        <p:spPr>
          <a:xfrm>
            <a:off x="492125" y="974725"/>
            <a:ext cx="7720013" cy="331788"/>
          </a:xfrm>
        </p:spPr>
        <p:txBody>
          <a:bodyPr/>
          <a:lstStyle/>
          <a:p>
            <a:r>
              <a:rPr lang="de-DE" smtClean="0"/>
              <a:t>relevante Dokumente</a:t>
            </a:r>
          </a:p>
        </p:txBody>
      </p:sp>
      <p:sp>
        <p:nvSpPr>
          <p:cNvPr id="83970" name="Inhaltsplatzhalter 2"/>
          <p:cNvSpPr>
            <a:spLocks noGrp="1"/>
          </p:cNvSpPr>
          <p:nvPr>
            <p:ph idx="1"/>
          </p:nvPr>
        </p:nvSpPr>
        <p:spPr>
          <a:xfrm>
            <a:off x="527050" y="1473200"/>
            <a:ext cx="8653463" cy="5232400"/>
          </a:xfrm>
        </p:spPr>
        <p:txBody>
          <a:bodyPr/>
          <a:lstStyle/>
          <a:p>
            <a:pPr>
              <a:lnSpc>
                <a:spcPct val="150000"/>
              </a:lnSpc>
            </a:pPr>
            <a:r>
              <a:rPr lang="de-DE" smtClean="0"/>
              <a:t>Trägerleitfaden</a:t>
            </a:r>
          </a:p>
          <a:p>
            <a:pPr>
              <a:lnSpc>
                <a:spcPct val="150000"/>
              </a:lnSpc>
            </a:pPr>
            <a:r>
              <a:rPr lang="de-DE" smtClean="0"/>
              <a:t>Erstantrag (Sprachkurs HKL, Reisekosten Bewerbungsgespräch)</a:t>
            </a:r>
          </a:p>
          <a:p>
            <a:pPr>
              <a:lnSpc>
                <a:spcPct val="150000"/>
              </a:lnSpc>
            </a:pPr>
            <a:r>
              <a:rPr lang="de-DE" smtClean="0"/>
              <a:t>Folgeantrag (Leistungen zu Praktikum und Ausbildung)</a:t>
            </a:r>
          </a:p>
          <a:p>
            <a:pPr>
              <a:lnSpc>
                <a:spcPct val="150000"/>
              </a:lnSpc>
            </a:pPr>
            <a:r>
              <a:rPr lang="de-DE" smtClean="0"/>
              <a:t>Zuwendungsbescheid</a:t>
            </a:r>
          </a:p>
          <a:p>
            <a:pPr>
              <a:lnSpc>
                <a:spcPct val="150000"/>
              </a:lnSpc>
            </a:pPr>
            <a:r>
              <a:rPr lang="de-DE" smtClean="0"/>
              <a:t>Mittelabruf / Empfangsbestätigung</a:t>
            </a:r>
          </a:p>
          <a:p>
            <a:pPr>
              <a:lnSpc>
                <a:spcPct val="150000"/>
              </a:lnSpc>
            </a:pPr>
            <a:r>
              <a:rPr lang="de-DE" smtClean="0"/>
              <a:t>Kalkulation- und Abrechnungstool (auf Excel-Basis) für Antrag u. Mittelbewirtschaftung</a:t>
            </a:r>
          </a:p>
          <a:p>
            <a:pPr>
              <a:lnSpc>
                <a:spcPct val="150000"/>
              </a:lnSpc>
            </a:pPr>
            <a:r>
              <a:rPr lang="de-DE" smtClean="0"/>
              <a:t>Weiterleitungsvertrag zw Träger u. Teilnehmer (LSL u. Reisekosten)</a:t>
            </a:r>
          </a:p>
          <a:p>
            <a:pPr>
              <a:lnSpc>
                <a:spcPct val="150000"/>
              </a:lnSpc>
            </a:pPr>
            <a:endParaRPr lang="de-DE"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el 1"/>
          <p:cNvSpPr>
            <a:spLocks noGrp="1"/>
          </p:cNvSpPr>
          <p:nvPr>
            <p:ph type="title"/>
          </p:nvPr>
        </p:nvSpPr>
        <p:spPr>
          <a:xfrm>
            <a:off x="482600" y="328613"/>
            <a:ext cx="7720013" cy="1330325"/>
          </a:xfrm>
        </p:spPr>
        <p:txBody>
          <a:bodyPr/>
          <a:lstStyle/>
          <a:p>
            <a:r>
              <a:rPr lang="de-DE" smtClean="0"/>
              <a:t/>
            </a:r>
            <a:br>
              <a:rPr lang="de-DE" smtClean="0"/>
            </a:br>
            <a:r>
              <a:rPr lang="de-DE" smtClean="0"/>
              <a:t/>
            </a:r>
            <a:br>
              <a:rPr lang="de-DE" smtClean="0"/>
            </a:br>
            <a:r>
              <a:rPr lang="de-DE" smtClean="0"/>
              <a:t>Erst- und Folgeantrag</a:t>
            </a:r>
            <a:br>
              <a:rPr lang="de-DE" smtClean="0"/>
            </a:br>
            <a:endParaRPr lang="de-DE" smtClean="0"/>
          </a:p>
        </p:txBody>
      </p:sp>
      <p:sp>
        <p:nvSpPr>
          <p:cNvPr id="86018" name="Inhaltsplatzhalter 2"/>
          <p:cNvSpPr>
            <a:spLocks noGrp="1"/>
          </p:cNvSpPr>
          <p:nvPr>
            <p:ph idx="1"/>
          </p:nvPr>
        </p:nvSpPr>
        <p:spPr>
          <a:xfrm>
            <a:off x="527050" y="1473200"/>
            <a:ext cx="8653463" cy="3540125"/>
          </a:xfrm>
        </p:spPr>
        <p:txBody>
          <a:bodyPr/>
          <a:lstStyle/>
          <a:p>
            <a:pPr>
              <a:lnSpc>
                <a:spcPct val="150000"/>
              </a:lnSpc>
            </a:pPr>
            <a:r>
              <a:rPr lang="de-DE" smtClean="0"/>
              <a:t>Kerninformationen zum Projekt</a:t>
            </a:r>
          </a:p>
          <a:p>
            <a:pPr>
              <a:lnSpc>
                <a:spcPct val="150000"/>
              </a:lnSpc>
            </a:pPr>
            <a:r>
              <a:rPr lang="de-DE" smtClean="0"/>
              <a:t>Kalkulation des Gesamtfinanzierungsbedarfes</a:t>
            </a:r>
          </a:p>
          <a:p>
            <a:pPr>
              <a:lnSpc>
                <a:spcPct val="150000"/>
              </a:lnSpc>
            </a:pPr>
            <a:r>
              <a:rPr lang="de-DE" smtClean="0"/>
              <a:t>kurze Projektbeschreibung</a:t>
            </a:r>
          </a:p>
          <a:p>
            <a:pPr>
              <a:lnSpc>
                <a:spcPct val="150000"/>
              </a:lnSpc>
            </a:pPr>
            <a:r>
              <a:rPr lang="de-DE" smtClean="0"/>
              <a:t>kurze Trägerbeschreibung</a:t>
            </a:r>
          </a:p>
          <a:p>
            <a:pPr>
              <a:lnSpc>
                <a:spcPct val="150000"/>
              </a:lnSpc>
            </a:pPr>
            <a:r>
              <a:rPr lang="de-DE" smtClean="0"/>
              <a:t>Teilnehmerlisten</a:t>
            </a:r>
          </a:p>
          <a:p>
            <a:pPr>
              <a:lnSpc>
                <a:spcPct val="150000"/>
              </a:lnSpc>
            </a:pPr>
            <a:r>
              <a:rPr lang="de-DE" smtClean="0"/>
              <a:t>Trägererklärung</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Inhaltsplatzhalter 2"/>
          <p:cNvSpPr>
            <a:spLocks noGrp="1"/>
          </p:cNvSpPr>
          <p:nvPr>
            <p:ph idx="1"/>
          </p:nvPr>
        </p:nvSpPr>
        <p:spPr>
          <a:xfrm>
            <a:off x="511175" y="1657350"/>
            <a:ext cx="7700963" cy="2327275"/>
          </a:xfrm>
        </p:spPr>
        <p:txBody>
          <a:bodyPr/>
          <a:lstStyle/>
          <a:p>
            <a:pPr algn="ctr">
              <a:buFontTx/>
              <a:buNone/>
            </a:pPr>
            <a:r>
              <a:rPr lang="de-DE" sz="4000" smtClean="0"/>
              <a:t>	</a:t>
            </a:r>
          </a:p>
          <a:p>
            <a:pPr algn="ctr">
              <a:buFontTx/>
              <a:buNone/>
            </a:pPr>
            <a:r>
              <a:rPr lang="de-DE" sz="3600" smtClean="0"/>
              <a:t>Förderung der beruflichen Mobilität von Fachkräften aus der EU in Engpassberufen in Deutschland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el 1"/>
          <p:cNvSpPr>
            <a:spLocks noGrp="1"/>
          </p:cNvSpPr>
          <p:nvPr>
            <p:ph type="title"/>
          </p:nvPr>
        </p:nvSpPr>
        <p:spPr>
          <a:xfrm>
            <a:off x="492125" y="974725"/>
            <a:ext cx="7720013" cy="331788"/>
          </a:xfrm>
        </p:spPr>
        <p:txBody>
          <a:bodyPr/>
          <a:lstStyle/>
          <a:p>
            <a:r>
              <a:rPr lang="de-DE" smtClean="0"/>
              <a:t>Zielgruppen und Förderbedingungen </a:t>
            </a:r>
          </a:p>
        </p:txBody>
      </p:sp>
      <p:sp>
        <p:nvSpPr>
          <p:cNvPr id="3" name="Inhaltsplatzhalter 2"/>
          <p:cNvSpPr>
            <a:spLocks noGrp="1"/>
          </p:cNvSpPr>
          <p:nvPr>
            <p:ph idx="1"/>
          </p:nvPr>
        </p:nvSpPr>
        <p:spPr>
          <a:xfrm>
            <a:off x="511175" y="1657350"/>
            <a:ext cx="7700963" cy="4743450"/>
          </a:xfrm>
        </p:spPr>
        <p:txBody>
          <a:bodyPr/>
          <a:lstStyle/>
          <a:p>
            <a:pPr>
              <a:buFontTx/>
              <a:buNone/>
              <a:defRPr/>
            </a:pPr>
            <a:r>
              <a:rPr lang="de-DE" dirty="0" smtClean="0"/>
              <a:t>Fachkräfte </a:t>
            </a:r>
          </a:p>
          <a:p>
            <a:pPr>
              <a:defRPr/>
            </a:pPr>
            <a:r>
              <a:rPr lang="de-DE" dirty="0" smtClean="0"/>
              <a:t>aus der EU, die das Recht auf Arbeitnehmerfreizügigkeit in der EU besitzen</a:t>
            </a:r>
          </a:p>
          <a:p>
            <a:pPr>
              <a:defRPr/>
            </a:pPr>
            <a:r>
              <a:rPr lang="de-DE" dirty="0" smtClean="0"/>
              <a:t>in einen Engpassberuf nach BA-Definition einmünden wollen</a:t>
            </a:r>
          </a:p>
          <a:p>
            <a:pPr>
              <a:defRPr/>
            </a:pPr>
            <a:r>
              <a:rPr lang="de-DE" dirty="0" smtClean="0"/>
              <a:t>zum Zeitpunkt der Antragstellung zwischen 18 - 35 Jahre alt sind (Ausnahmen z.B. in den Gesundheitsberufen bis 40 Jahre)</a:t>
            </a:r>
          </a:p>
          <a:p>
            <a:pPr>
              <a:defRPr/>
            </a:pPr>
            <a:r>
              <a:rPr lang="de-DE" dirty="0" smtClean="0"/>
              <a:t>in ihrem Herkunftsland arbeitslos sind</a:t>
            </a:r>
          </a:p>
          <a:p>
            <a:pPr>
              <a:buFontTx/>
              <a:buNone/>
              <a:defRPr/>
            </a:pPr>
            <a:r>
              <a:rPr lang="de-DE" dirty="0" smtClean="0">
                <a:solidFill>
                  <a:srgbClr val="FF0000"/>
                </a:solidFill>
              </a:rPr>
              <a:t>	</a:t>
            </a:r>
            <a:r>
              <a:rPr lang="de-DE" sz="1400" dirty="0" smtClean="0">
                <a:solidFill>
                  <a:srgbClr val="FF0000"/>
                </a:solidFill>
              </a:rPr>
              <a:t>►   </a:t>
            </a:r>
            <a:r>
              <a:rPr lang="de-DE" sz="1400" dirty="0" smtClean="0"/>
              <a:t>Keine Abwerbung aus Beschäftigung in den Herkunftsländern</a:t>
            </a:r>
          </a:p>
          <a:p>
            <a:pPr marL="0" indent="0">
              <a:buFontTx/>
              <a:buNone/>
              <a:defRPr/>
            </a:pPr>
            <a:r>
              <a:rPr lang="de-DE" dirty="0"/>
              <a:t>zusätzlich muß </a:t>
            </a:r>
          </a:p>
          <a:p>
            <a:pPr marL="0" indent="0">
              <a:buFontTx/>
              <a:buNone/>
              <a:defRPr/>
            </a:pPr>
            <a:r>
              <a:rPr lang="de-DE" dirty="0" smtClean="0"/>
              <a:t>ein konkretes qualifikationsgerechtes Stellenangebot für den Antragsteller </a:t>
            </a:r>
            <a:r>
              <a:rPr lang="de-DE" dirty="0"/>
              <a:t>zur Verfügung stehen oder </a:t>
            </a:r>
            <a:r>
              <a:rPr lang="de-DE" dirty="0" smtClean="0"/>
              <a:t>der </a:t>
            </a:r>
            <a:r>
              <a:rPr lang="de-DE" dirty="0"/>
              <a:t>Antragsteller muß von der ZAV betreut werden. </a:t>
            </a:r>
          </a:p>
          <a:p>
            <a:pPr>
              <a:buFontTx/>
              <a:buNone/>
              <a:defRPr/>
            </a:pPr>
            <a:endParaRPr lang="de-DE" dirty="0" smtClean="0"/>
          </a:p>
          <a:p>
            <a:pPr>
              <a:buFontTx/>
              <a:buNone/>
              <a:defRPr/>
            </a:pPr>
            <a:endParaRPr lang="de-DE" dirty="0" smtClean="0"/>
          </a:p>
          <a:p>
            <a:pPr>
              <a:buFontTx/>
              <a:buNone/>
              <a:defRPr/>
            </a:pP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Gerade Verbindung mit Pfeil 16"/>
          <p:cNvCxnSpPr>
            <a:stCxn id="90123" idx="2"/>
            <a:endCxn id="15" idx="7"/>
          </p:cNvCxnSpPr>
          <p:nvPr/>
        </p:nvCxnSpPr>
        <p:spPr>
          <a:xfrm flipH="1">
            <a:off x="519113" y="2809875"/>
            <a:ext cx="974725" cy="1319213"/>
          </a:xfrm>
          <a:prstGeom prst="straightConnector1">
            <a:avLst/>
          </a:prstGeom>
          <a:ln>
            <a:prstDash val="dash"/>
            <a:tailEnd type="arrow"/>
          </a:ln>
        </p:spPr>
        <p:style>
          <a:lnRef idx="2">
            <a:schemeClr val="accent2"/>
          </a:lnRef>
          <a:fillRef idx="0">
            <a:schemeClr val="accent2"/>
          </a:fillRef>
          <a:effectRef idx="1">
            <a:schemeClr val="accent2"/>
          </a:effectRef>
          <a:fontRef idx="minor">
            <a:schemeClr val="tx1"/>
          </a:fontRef>
        </p:style>
      </p:cxnSp>
      <p:cxnSp>
        <p:nvCxnSpPr>
          <p:cNvPr id="6" name="Gerade Verbindung mit Pfeil 5"/>
          <p:cNvCxnSpPr/>
          <p:nvPr/>
        </p:nvCxnSpPr>
        <p:spPr>
          <a:xfrm>
            <a:off x="107950" y="4179888"/>
            <a:ext cx="903605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 name="Gerade Verbindung 6"/>
          <p:cNvCxnSpPr/>
          <p:nvPr/>
        </p:nvCxnSpPr>
        <p:spPr>
          <a:xfrm>
            <a:off x="107950" y="3603625"/>
            <a:ext cx="0" cy="7207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 Verbindung 9"/>
          <p:cNvCxnSpPr/>
          <p:nvPr/>
        </p:nvCxnSpPr>
        <p:spPr>
          <a:xfrm>
            <a:off x="579438" y="3963988"/>
            <a:ext cx="0" cy="6143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7050088" y="4037013"/>
            <a:ext cx="0" cy="541337"/>
          </a:xfrm>
          <a:prstGeom prst="line">
            <a:avLst/>
          </a:prstGeom>
        </p:spPr>
        <p:style>
          <a:lnRef idx="1">
            <a:schemeClr val="accent1"/>
          </a:lnRef>
          <a:fillRef idx="0">
            <a:schemeClr val="accent1"/>
          </a:fillRef>
          <a:effectRef idx="0">
            <a:schemeClr val="accent1"/>
          </a:effectRef>
          <a:fontRef idx="minor">
            <a:schemeClr val="tx1"/>
          </a:fontRef>
        </p:style>
      </p:cxnSp>
      <p:sp>
        <p:nvSpPr>
          <p:cNvPr id="90118" name="Textfeld 12"/>
          <p:cNvSpPr txBox="1">
            <a:spLocks noChangeArrowheads="1"/>
          </p:cNvSpPr>
          <p:nvPr/>
        </p:nvSpPr>
        <p:spPr bwMode="auto">
          <a:xfrm>
            <a:off x="712788" y="4319588"/>
            <a:ext cx="1374775" cy="258762"/>
          </a:xfrm>
          <a:prstGeom prst="rect">
            <a:avLst/>
          </a:prstGeom>
          <a:noFill/>
          <a:ln w="9525">
            <a:noFill/>
            <a:miter lim="800000"/>
            <a:headEnd/>
            <a:tailEnd/>
          </a:ln>
        </p:spPr>
        <p:txBody>
          <a:bodyPr>
            <a:spAutoFit/>
          </a:bodyPr>
          <a:lstStyle/>
          <a:p>
            <a:pPr>
              <a:lnSpc>
                <a:spcPct val="90000"/>
              </a:lnSpc>
              <a:spcBef>
                <a:spcPct val="50000"/>
              </a:spcBef>
            </a:pPr>
            <a:r>
              <a:rPr lang="de-DE" sz="1200"/>
              <a:t>Sprachkurs</a:t>
            </a:r>
          </a:p>
        </p:txBody>
      </p:sp>
      <p:cxnSp>
        <p:nvCxnSpPr>
          <p:cNvPr id="14" name="Gerade Verbindung mit Pfeil 13"/>
          <p:cNvCxnSpPr/>
          <p:nvPr/>
        </p:nvCxnSpPr>
        <p:spPr>
          <a:xfrm flipV="1">
            <a:off x="579438" y="4324350"/>
            <a:ext cx="6869112" cy="79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Flussdiagramm: Verbindungsstelle 14"/>
          <p:cNvSpPr/>
          <p:nvPr/>
        </p:nvSpPr>
        <p:spPr>
          <a:xfrm>
            <a:off x="395288" y="4108450"/>
            <a:ext cx="144462" cy="144463"/>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lnSpc>
                <a:spcPct val="90000"/>
              </a:lnSpc>
              <a:spcBef>
                <a:spcPct val="50000"/>
              </a:spcBef>
              <a:defRPr/>
            </a:pPr>
            <a:endParaRPr lang="de-DE"/>
          </a:p>
        </p:txBody>
      </p:sp>
      <p:sp>
        <p:nvSpPr>
          <p:cNvPr id="16" name="Flussdiagramm: Verbindungsstelle 15"/>
          <p:cNvSpPr/>
          <p:nvPr/>
        </p:nvSpPr>
        <p:spPr>
          <a:xfrm>
            <a:off x="3635375" y="4116388"/>
            <a:ext cx="144463" cy="144462"/>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lnSpc>
                <a:spcPct val="90000"/>
              </a:lnSpc>
              <a:spcBef>
                <a:spcPct val="50000"/>
              </a:spcBef>
              <a:defRPr/>
            </a:pPr>
            <a:endParaRPr lang="de-DE"/>
          </a:p>
        </p:txBody>
      </p:sp>
      <p:cxnSp>
        <p:nvCxnSpPr>
          <p:cNvPr id="18" name="Gerade Verbindung mit Pfeil 17"/>
          <p:cNvCxnSpPr/>
          <p:nvPr/>
        </p:nvCxnSpPr>
        <p:spPr>
          <a:xfrm>
            <a:off x="1441450" y="2779713"/>
            <a:ext cx="2243138" cy="1311275"/>
          </a:xfrm>
          <a:prstGeom prst="straightConnector1">
            <a:avLst/>
          </a:prstGeom>
          <a:ln>
            <a:prstDash val="dash"/>
            <a:tailEnd type="arrow"/>
          </a:ln>
        </p:spPr>
        <p:style>
          <a:lnRef idx="2">
            <a:schemeClr val="accent2"/>
          </a:lnRef>
          <a:fillRef idx="0">
            <a:schemeClr val="accent2"/>
          </a:fillRef>
          <a:effectRef idx="1">
            <a:schemeClr val="accent2"/>
          </a:effectRef>
          <a:fontRef idx="minor">
            <a:schemeClr val="tx1"/>
          </a:fontRef>
        </p:style>
      </p:cxnSp>
      <p:sp>
        <p:nvSpPr>
          <p:cNvPr id="90123" name="Rechteck 18"/>
          <p:cNvSpPr>
            <a:spLocks noChangeArrowheads="1"/>
          </p:cNvSpPr>
          <p:nvPr/>
        </p:nvSpPr>
        <p:spPr bwMode="auto">
          <a:xfrm>
            <a:off x="341313" y="2217738"/>
            <a:ext cx="2303462" cy="592137"/>
          </a:xfrm>
          <a:prstGeom prst="rect">
            <a:avLst/>
          </a:prstGeom>
          <a:noFill/>
          <a:ln w="9525">
            <a:noFill/>
            <a:miter lim="800000"/>
            <a:headEnd/>
            <a:tailEnd/>
          </a:ln>
        </p:spPr>
        <p:txBody>
          <a:bodyPr>
            <a:spAutoFit/>
          </a:bodyPr>
          <a:lstStyle/>
          <a:p>
            <a:pPr algn="ctr">
              <a:lnSpc>
                <a:spcPct val="90000"/>
              </a:lnSpc>
              <a:spcBef>
                <a:spcPct val="50000"/>
              </a:spcBef>
            </a:pPr>
            <a:r>
              <a:rPr lang="de-DE" sz="1200"/>
              <a:t>Reisekostenpauschale  Bewerbungsgespräch          (200 €/ 300 €)</a:t>
            </a:r>
          </a:p>
        </p:txBody>
      </p:sp>
      <p:cxnSp>
        <p:nvCxnSpPr>
          <p:cNvPr id="20" name="Gerade Verbindung 19"/>
          <p:cNvCxnSpPr/>
          <p:nvPr/>
        </p:nvCxnSpPr>
        <p:spPr>
          <a:xfrm>
            <a:off x="5354638" y="3875088"/>
            <a:ext cx="9525" cy="576262"/>
          </a:xfrm>
          <a:prstGeom prst="line">
            <a:avLst/>
          </a:prstGeom>
        </p:spPr>
        <p:style>
          <a:lnRef idx="2">
            <a:schemeClr val="accent1"/>
          </a:lnRef>
          <a:fillRef idx="0">
            <a:schemeClr val="accent1"/>
          </a:fillRef>
          <a:effectRef idx="1">
            <a:schemeClr val="accent1"/>
          </a:effectRef>
          <a:fontRef idx="minor">
            <a:schemeClr val="tx1"/>
          </a:fontRef>
        </p:style>
      </p:cxnSp>
      <p:sp>
        <p:nvSpPr>
          <p:cNvPr id="90125" name="Textfeld 22"/>
          <p:cNvSpPr txBox="1">
            <a:spLocks noChangeArrowheads="1"/>
          </p:cNvSpPr>
          <p:nvPr/>
        </p:nvSpPr>
        <p:spPr bwMode="auto">
          <a:xfrm>
            <a:off x="7304088" y="4976813"/>
            <a:ext cx="1839912" cy="757237"/>
          </a:xfrm>
          <a:prstGeom prst="rect">
            <a:avLst/>
          </a:prstGeom>
          <a:noFill/>
          <a:ln w="9525">
            <a:noFill/>
            <a:miter lim="800000"/>
            <a:headEnd/>
            <a:tailEnd/>
          </a:ln>
        </p:spPr>
        <p:txBody>
          <a:bodyPr>
            <a:spAutoFit/>
          </a:bodyPr>
          <a:lstStyle/>
          <a:p>
            <a:pPr>
              <a:lnSpc>
                <a:spcPct val="90000"/>
              </a:lnSpc>
              <a:spcBef>
                <a:spcPct val="50000"/>
              </a:spcBef>
            </a:pPr>
            <a:r>
              <a:rPr lang="de-DE" sz="1200"/>
              <a:t>Kostenerstattung für Anerkennungsverfahren bei reglementieren Berufen (max. 1.000 €)</a:t>
            </a:r>
          </a:p>
        </p:txBody>
      </p:sp>
      <p:cxnSp>
        <p:nvCxnSpPr>
          <p:cNvPr id="31" name="Gerade Verbindung 30"/>
          <p:cNvCxnSpPr>
            <a:stCxn id="15" idx="6"/>
            <a:endCxn id="16" idx="2"/>
          </p:cNvCxnSpPr>
          <p:nvPr/>
        </p:nvCxnSpPr>
        <p:spPr>
          <a:xfrm>
            <a:off x="539750" y="4179888"/>
            <a:ext cx="3095625" cy="9525"/>
          </a:xfrm>
          <a:prstGeom prst="line">
            <a:avLst/>
          </a:prstGeom>
        </p:spPr>
        <p:style>
          <a:lnRef idx="2">
            <a:schemeClr val="accent2"/>
          </a:lnRef>
          <a:fillRef idx="0">
            <a:schemeClr val="accent2"/>
          </a:fillRef>
          <a:effectRef idx="1">
            <a:schemeClr val="accent2"/>
          </a:effectRef>
          <a:fontRef idx="minor">
            <a:schemeClr val="tx1"/>
          </a:fontRef>
        </p:style>
      </p:cxnSp>
      <p:sp>
        <p:nvSpPr>
          <p:cNvPr id="32" name="Flussdiagramm: Verbindungsstelle 31"/>
          <p:cNvSpPr/>
          <p:nvPr/>
        </p:nvSpPr>
        <p:spPr>
          <a:xfrm>
            <a:off x="5283200" y="4090988"/>
            <a:ext cx="142875" cy="144462"/>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lnSpc>
                <a:spcPct val="90000"/>
              </a:lnSpc>
              <a:spcBef>
                <a:spcPct val="50000"/>
              </a:spcBef>
              <a:defRPr/>
            </a:pPr>
            <a:endParaRPr lang="de-DE"/>
          </a:p>
        </p:txBody>
      </p:sp>
      <p:sp>
        <p:nvSpPr>
          <p:cNvPr id="90128" name="Textfeld 32"/>
          <p:cNvSpPr txBox="1">
            <a:spLocks noChangeArrowheads="1"/>
          </p:cNvSpPr>
          <p:nvPr/>
        </p:nvSpPr>
        <p:spPr bwMode="auto">
          <a:xfrm>
            <a:off x="4217988" y="2608263"/>
            <a:ext cx="2239962" cy="592137"/>
          </a:xfrm>
          <a:prstGeom prst="rect">
            <a:avLst/>
          </a:prstGeom>
          <a:noFill/>
          <a:ln w="9525">
            <a:noFill/>
            <a:miter lim="800000"/>
            <a:headEnd/>
            <a:tailEnd/>
          </a:ln>
        </p:spPr>
        <p:txBody>
          <a:bodyPr>
            <a:spAutoFit/>
          </a:bodyPr>
          <a:lstStyle/>
          <a:p>
            <a:pPr>
              <a:lnSpc>
                <a:spcPct val="90000"/>
              </a:lnSpc>
              <a:spcBef>
                <a:spcPct val="50000"/>
              </a:spcBef>
            </a:pPr>
            <a:r>
              <a:rPr lang="de-DE" sz="1200"/>
              <a:t>Reise- bzw. Umzugskostenpauschale zur Arbeitsaufnahme (890 €)</a:t>
            </a:r>
          </a:p>
        </p:txBody>
      </p:sp>
      <p:cxnSp>
        <p:nvCxnSpPr>
          <p:cNvPr id="34" name="Gerade Verbindung mit Pfeil 33"/>
          <p:cNvCxnSpPr>
            <a:endCxn id="32" idx="0"/>
          </p:cNvCxnSpPr>
          <p:nvPr/>
        </p:nvCxnSpPr>
        <p:spPr>
          <a:xfrm>
            <a:off x="5130800" y="3192463"/>
            <a:ext cx="223838" cy="898525"/>
          </a:xfrm>
          <a:prstGeom prst="straightConnector1">
            <a:avLst/>
          </a:prstGeom>
          <a:ln>
            <a:prstDash val="dash"/>
            <a:tailEnd type="arrow"/>
          </a:ln>
        </p:spPr>
        <p:style>
          <a:lnRef idx="2">
            <a:schemeClr val="accent2"/>
          </a:lnRef>
          <a:fillRef idx="0">
            <a:schemeClr val="accent2"/>
          </a:fillRef>
          <a:effectRef idx="1">
            <a:schemeClr val="accent2"/>
          </a:effectRef>
          <a:fontRef idx="minor">
            <a:schemeClr val="tx1"/>
          </a:fontRef>
        </p:style>
      </p:cxnSp>
      <p:sp>
        <p:nvSpPr>
          <p:cNvPr id="47" name="Titel 1"/>
          <p:cNvSpPr txBox="1">
            <a:spLocks/>
          </p:cNvSpPr>
          <p:nvPr/>
        </p:nvSpPr>
        <p:spPr bwMode="auto">
          <a:xfrm>
            <a:off x="511175" y="923925"/>
            <a:ext cx="7720013" cy="665163"/>
          </a:xfrm>
          <a:prstGeom prst="rect">
            <a:avLst/>
          </a:prstGeom>
          <a:noFill/>
          <a:ln w="9525">
            <a:noFill/>
            <a:miter lim="800000"/>
            <a:headEnd/>
            <a:tailEnd/>
          </a:ln>
          <a:effectLst/>
        </p:spPr>
        <p:txBody>
          <a:bodyPr lIns="0" tIns="0" rIns="0" bIns="0" anchor="b">
            <a:spAutoFit/>
          </a:bodyPr>
          <a:lstStyle/>
          <a:p>
            <a:pPr defTabSz="917575">
              <a:lnSpc>
                <a:spcPct val="90000"/>
              </a:lnSpc>
              <a:defRPr/>
            </a:pPr>
            <a:r>
              <a:rPr lang="de-DE" sz="2400" b="1" kern="0" dirty="0">
                <a:solidFill>
                  <a:schemeClr val="tx2"/>
                </a:solidFill>
                <a:latin typeface="+mj-lt"/>
                <a:ea typeface="+mj-ea"/>
                <a:cs typeface="+mj-cs"/>
              </a:rPr>
              <a:t>Zeitschiene und Förderbausteine für Fachkräfte</a:t>
            </a:r>
            <a:r>
              <a:rPr lang="de-DE" sz="2400" b="1" u="sng" kern="0" dirty="0">
                <a:solidFill>
                  <a:schemeClr val="tx2"/>
                </a:solidFill>
                <a:latin typeface="+mj-lt"/>
                <a:ea typeface="+mj-ea"/>
                <a:cs typeface="+mj-cs"/>
              </a:rPr>
              <a:t/>
            </a:r>
            <a:br>
              <a:rPr lang="de-DE" sz="2400" b="1" u="sng" kern="0" dirty="0">
                <a:solidFill>
                  <a:schemeClr val="tx2"/>
                </a:solidFill>
                <a:latin typeface="+mj-lt"/>
                <a:ea typeface="+mj-ea"/>
                <a:cs typeface="+mj-cs"/>
              </a:rPr>
            </a:br>
            <a:endParaRPr lang="de-DE" sz="2400" b="1" kern="0" dirty="0">
              <a:solidFill>
                <a:schemeClr val="tx2"/>
              </a:solidFill>
              <a:latin typeface="+mj-lt"/>
              <a:ea typeface="+mj-ea"/>
              <a:cs typeface="+mj-cs"/>
            </a:endParaRPr>
          </a:p>
        </p:txBody>
      </p:sp>
      <p:sp>
        <p:nvSpPr>
          <p:cNvPr id="90131" name="Textfeld 20"/>
          <p:cNvSpPr txBox="1">
            <a:spLocks noChangeArrowheads="1"/>
          </p:cNvSpPr>
          <p:nvPr/>
        </p:nvSpPr>
        <p:spPr bwMode="auto">
          <a:xfrm>
            <a:off x="4545013" y="4460875"/>
            <a:ext cx="1727200" cy="423863"/>
          </a:xfrm>
          <a:prstGeom prst="rect">
            <a:avLst/>
          </a:prstGeom>
          <a:noFill/>
          <a:ln w="9525">
            <a:noFill/>
            <a:miter lim="800000"/>
            <a:headEnd/>
            <a:tailEnd/>
          </a:ln>
        </p:spPr>
        <p:txBody>
          <a:bodyPr>
            <a:spAutoFit/>
          </a:bodyPr>
          <a:lstStyle/>
          <a:p>
            <a:pPr algn="ctr">
              <a:lnSpc>
                <a:spcPct val="90000"/>
              </a:lnSpc>
              <a:spcBef>
                <a:spcPct val="50000"/>
              </a:spcBef>
            </a:pPr>
            <a:r>
              <a:rPr lang="de-DE" sz="1200" b="1" i="1"/>
              <a:t>Arbeitsaufnahme in Deutschland </a:t>
            </a:r>
          </a:p>
        </p:txBody>
      </p:sp>
      <p:sp>
        <p:nvSpPr>
          <p:cNvPr id="90132" name="Rechteck 7"/>
          <p:cNvSpPr>
            <a:spLocks noChangeArrowheads="1"/>
          </p:cNvSpPr>
          <p:nvPr/>
        </p:nvSpPr>
        <p:spPr bwMode="auto">
          <a:xfrm>
            <a:off x="0" y="2898775"/>
            <a:ext cx="1441450" cy="590550"/>
          </a:xfrm>
          <a:prstGeom prst="rect">
            <a:avLst/>
          </a:prstGeom>
          <a:solidFill>
            <a:schemeClr val="bg1"/>
          </a:solidFill>
          <a:ln w="9525">
            <a:noFill/>
            <a:miter lim="800000"/>
            <a:headEnd/>
            <a:tailEnd/>
          </a:ln>
        </p:spPr>
        <p:txBody>
          <a:bodyPr>
            <a:spAutoFit/>
          </a:bodyPr>
          <a:lstStyle/>
          <a:p>
            <a:pPr>
              <a:lnSpc>
                <a:spcPct val="90000"/>
              </a:lnSpc>
              <a:spcBef>
                <a:spcPct val="50000"/>
              </a:spcBef>
            </a:pPr>
            <a:r>
              <a:rPr lang="de-DE" sz="1200"/>
              <a:t>Start novellierte Richtlinie 1.11.2013</a:t>
            </a:r>
          </a:p>
        </p:txBody>
      </p:sp>
      <p:sp>
        <p:nvSpPr>
          <p:cNvPr id="44" name="Geschweifte Klammer links 43"/>
          <p:cNvSpPr/>
          <p:nvPr/>
        </p:nvSpPr>
        <p:spPr>
          <a:xfrm rot="16200000">
            <a:off x="3663951" y="2538412"/>
            <a:ext cx="347662" cy="6329363"/>
          </a:xfrm>
          <a:prstGeom prst="leftBrace">
            <a:avLst>
              <a:gd name="adj1" fmla="val 8333"/>
              <a:gd name="adj2" fmla="val 49464"/>
            </a:avLst>
          </a:prstGeom>
          <a:ln/>
        </p:spPr>
        <p:style>
          <a:lnRef idx="3">
            <a:schemeClr val="accent3"/>
          </a:lnRef>
          <a:fillRef idx="0">
            <a:schemeClr val="accent3"/>
          </a:fillRef>
          <a:effectRef idx="2">
            <a:schemeClr val="accent3"/>
          </a:effectRef>
          <a:fontRef idx="minor">
            <a:schemeClr val="tx1"/>
          </a:fontRef>
        </p:style>
        <p:txBody>
          <a:bodyPr anchor="ctr"/>
          <a:lstStyle/>
          <a:p>
            <a:pPr algn="ctr">
              <a:lnSpc>
                <a:spcPct val="90000"/>
              </a:lnSpc>
              <a:spcBef>
                <a:spcPct val="50000"/>
              </a:spcBef>
              <a:defRPr/>
            </a:pPr>
            <a:endParaRPr lang="de-DE" dirty="0"/>
          </a:p>
        </p:txBody>
      </p:sp>
      <p:sp>
        <p:nvSpPr>
          <p:cNvPr id="90134" name="Textfeld 47"/>
          <p:cNvSpPr txBox="1">
            <a:spLocks noChangeArrowheads="1"/>
          </p:cNvSpPr>
          <p:nvPr/>
        </p:nvSpPr>
        <p:spPr bwMode="auto">
          <a:xfrm>
            <a:off x="1703388" y="6081713"/>
            <a:ext cx="3863975" cy="425450"/>
          </a:xfrm>
          <a:prstGeom prst="rect">
            <a:avLst/>
          </a:prstGeom>
          <a:noFill/>
          <a:ln w="9525">
            <a:noFill/>
            <a:miter lim="800000"/>
            <a:headEnd/>
            <a:tailEnd/>
          </a:ln>
        </p:spPr>
        <p:txBody>
          <a:bodyPr>
            <a:spAutoFit/>
          </a:bodyPr>
          <a:lstStyle/>
          <a:p>
            <a:pPr algn="ctr">
              <a:lnSpc>
                <a:spcPct val="90000"/>
              </a:lnSpc>
              <a:spcBef>
                <a:spcPct val="50000"/>
              </a:spcBef>
            </a:pPr>
            <a:r>
              <a:rPr lang="de-DE" sz="1200"/>
              <a:t>Sprachkurs unabhängig vom Durchführungsort,      680 UE à 12 €/ Zertifikatsprüfung bis max. 150 €</a:t>
            </a:r>
          </a:p>
        </p:txBody>
      </p:sp>
      <p:sp>
        <p:nvSpPr>
          <p:cNvPr id="52" name="Flussdiagramm: Verbindungsstelle 51"/>
          <p:cNvSpPr/>
          <p:nvPr/>
        </p:nvSpPr>
        <p:spPr>
          <a:xfrm>
            <a:off x="8050213" y="4090988"/>
            <a:ext cx="144462" cy="144462"/>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lnSpc>
                <a:spcPct val="90000"/>
              </a:lnSpc>
              <a:spcBef>
                <a:spcPct val="50000"/>
              </a:spcBef>
              <a:defRPr/>
            </a:pPr>
            <a:endParaRPr lang="de-DE"/>
          </a:p>
        </p:txBody>
      </p:sp>
      <p:cxnSp>
        <p:nvCxnSpPr>
          <p:cNvPr id="53" name="Gerade Verbindung mit Pfeil 52"/>
          <p:cNvCxnSpPr/>
          <p:nvPr/>
        </p:nvCxnSpPr>
        <p:spPr>
          <a:xfrm flipV="1">
            <a:off x="8102600" y="4235450"/>
            <a:ext cx="39688" cy="684213"/>
          </a:xfrm>
          <a:prstGeom prst="straightConnector1">
            <a:avLst/>
          </a:prstGeom>
          <a:ln>
            <a:prstDash val="dash"/>
            <a:tailEnd type="arrow"/>
          </a:ln>
        </p:spPr>
        <p:style>
          <a:lnRef idx="2">
            <a:schemeClr val="accent2"/>
          </a:lnRef>
          <a:fillRef idx="0">
            <a:schemeClr val="accent2"/>
          </a:fillRef>
          <a:effectRef idx="1">
            <a:schemeClr val="accent2"/>
          </a:effectRef>
          <a:fontRef idx="minor">
            <a:schemeClr val="tx1"/>
          </a:fontRef>
        </p:style>
      </p:cxnSp>
      <p:cxnSp>
        <p:nvCxnSpPr>
          <p:cNvPr id="55" name="Gerade Verbindung mit Pfeil 54"/>
          <p:cNvCxnSpPr>
            <a:stCxn id="32" idx="7"/>
          </p:cNvCxnSpPr>
          <p:nvPr/>
        </p:nvCxnSpPr>
        <p:spPr>
          <a:xfrm>
            <a:off x="5405438" y="4111625"/>
            <a:ext cx="1644650" cy="4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0138" name="Textfeld 59"/>
          <p:cNvSpPr txBox="1">
            <a:spLocks noChangeArrowheads="1"/>
          </p:cNvSpPr>
          <p:nvPr/>
        </p:nvSpPr>
        <p:spPr bwMode="auto">
          <a:xfrm>
            <a:off x="5510213" y="3619500"/>
            <a:ext cx="2592387" cy="425450"/>
          </a:xfrm>
          <a:prstGeom prst="rect">
            <a:avLst/>
          </a:prstGeom>
          <a:noFill/>
          <a:ln w="9525">
            <a:noFill/>
            <a:miter lim="800000"/>
            <a:headEnd/>
            <a:tailEnd/>
          </a:ln>
        </p:spPr>
        <p:txBody>
          <a:bodyPr>
            <a:spAutoFit/>
          </a:bodyPr>
          <a:lstStyle/>
          <a:p>
            <a:pPr>
              <a:lnSpc>
                <a:spcPct val="90000"/>
              </a:lnSpc>
              <a:spcBef>
                <a:spcPct val="50000"/>
              </a:spcBef>
            </a:pPr>
            <a:r>
              <a:rPr lang="de-DE" sz="1200"/>
              <a:t>Erstorientierung                       (max. 6 Monate/ 85 € pro Monat)</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el 1"/>
          <p:cNvSpPr>
            <a:spLocks noGrp="1"/>
          </p:cNvSpPr>
          <p:nvPr>
            <p:ph type="title"/>
          </p:nvPr>
        </p:nvSpPr>
        <p:spPr>
          <a:xfrm>
            <a:off x="492125" y="974725"/>
            <a:ext cx="7720013" cy="331788"/>
          </a:xfrm>
        </p:spPr>
        <p:txBody>
          <a:bodyPr/>
          <a:lstStyle/>
          <a:p>
            <a:r>
              <a:rPr lang="de-DE" smtClean="0"/>
              <a:t>Förderinstrumente</a:t>
            </a:r>
          </a:p>
        </p:txBody>
      </p:sp>
      <p:sp>
        <p:nvSpPr>
          <p:cNvPr id="3" name="Inhaltsplatzhalter 2"/>
          <p:cNvSpPr>
            <a:spLocks noGrp="1"/>
          </p:cNvSpPr>
          <p:nvPr>
            <p:ph idx="1"/>
          </p:nvPr>
        </p:nvSpPr>
        <p:spPr>
          <a:xfrm>
            <a:off x="511175" y="1762125"/>
            <a:ext cx="7870825" cy="4225925"/>
          </a:xfrm>
        </p:spPr>
        <p:txBody>
          <a:bodyPr/>
          <a:lstStyle/>
          <a:p>
            <a:r>
              <a:rPr lang="de-DE" smtClean="0"/>
              <a:t>Deutschsprachkurs unabhängig vom Durchführungsort in EU</a:t>
            </a:r>
          </a:p>
          <a:p>
            <a:pPr lvl="1"/>
            <a:r>
              <a:rPr lang="de-DE" smtClean="0"/>
              <a:t>max. 680 UE, landesübliche Preise; max. 12 €/ UE, Zertifikatsprüfung B2-Niveau max. 150 €</a:t>
            </a:r>
          </a:p>
          <a:p>
            <a:r>
              <a:rPr lang="de-DE" smtClean="0"/>
              <a:t>Reisekostenpauschale zum Bewerbungsgespräch</a:t>
            </a:r>
          </a:p>
          <a:p>
            <a:pPr lvl="1"/>
            <a:r>
              <a:rPr lang="de-DE" smtClean="0"/>
              <a:t>200 € bis zu einer einfachen Entfernung von 500 km, 300 € ab 500 km </a:t>
            </a:r>
          </a:p>
          <a:p>
            <a:r>
              <a:rPr lang="de-DE" smtClean="0"/>
              <a:t>Umzugskostenpauschale bei Arbeitsaufnahme</a:t>
            </a:r>
          </a:p>
          <a:p>
            <a:pPr lvl="1"/>
            <a:r>
              <a:rPr lang="de-DE" smtClean="0"/>
              <a:t>890 € </a:t>
            </a:r>
          </a:p>
          <a:p>
            <a:r>
              <a:rPr lang="de-DE" smtClean="0"/>
              <a:t>Kostenübernahme für Anerkennungsverfahren für reglementierte Engpassberufe</a:t>
            </a:r>
          </a:p>
          <a:p>
            <a:pPr lvl="1"/>
            <a:r>
              <a:rPr lang="de-DE" smtClean="0"/>
              <a:t>max. 1.000 € Verfahrenskosten ( inkl. Übersetzungen u. Beglaubigungen)</a:t>
            </a:r>
          </a:p>
          <a:p>
            <a:r>
              <a:rPr lang="de-DE" smtClean="0"/>
              <a:t>Erstorientierung</a:t>
            </a:r>
          </a:p>
          <a:p>
            <a:pPr lvl="1"/>
            <a:r>
              <a:rPr lang="de-DE" smtClean="0"/>
              <a:t>ehrenamtliche Begleitung, 85 € pro Monat, max. 6 Monate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20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20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el 1"/>
          <p:cNvSpPr>
            <a:spLocks noGrp="1"/>
          </p:cNvSpPr>
          <p:nvPr>
            <p:ph type="title"/>
          </p:nvPr>
        </p:nvSpPr>
        <p:spPr>
          <a:xfrm>
            <a:off x="492125" y="974725"/>
            <a:ext cx="7720013" cy="331788"/>
          </a:xfrm>
        </p:spPr>
        <p:txBody>
          <a:bodyPr/>
          <a:lstStyle/>
          <a:p>
            <a:r>
              <a:rPr lang="de-DE" smtClean="0"/>
              <a:t>neue Richtlinie</a:t>
            </a:r>
          </a:p>
        </p:txBody>
      </p:sp>
      <p:sp>
        <p:nvSpPr>
          <p:cNvPr id="3" name="Inhaltsplatzhalter 2"/>
          <p:cNvSpPr>
            <a:spLocks noGrp="1"/>
          </p:cNvSpPr>
          <p:nvPr>
            <p:ph idx="1"/>
          </p:nvPr>
        </p:nvSpPr>
        <p:spPr>
          <a:xfrm>
            <a:off x="520700" y="1600200"/>
            <a:ext cx="7700963" cy="4246563"/>
          </a:xfrm>
        </p:spPr>
        <p:txBody>
          <a:bodyPr/>
          <a:lstStyle/>
          <a:p>
            <a:pPr>
              <a:defRPr/>
            </a:pPr>
            <a:r>
              <a:rPr lang="de-DE" dirty="0" smtClean="0"/>
              <a:t>ist am 01.11.2013 </a:t>
            </a:r>
            <a:r>
              <a:rPr lang="de-DE" dirty="0"/>
              <a:t>in Kraft </a:t>
            </a:r>
            <a:r>
              <a:rPr lang="de-DE" dirty="0" smtClean="0"/>
              <a:t>getreten</a:t>
            </a:r>
          </a:p>
          <a:p>
            <a:pPr>
              <a:defRPr/>
            </a:pPr>
            <a:r>
              <a:rPr lang="de-DE" dirty="0" smtClean="0"/>
              <a:t>hat </a:t>
            </a:r>
            <a:r>
              <a:rPr lang="de-DE" dirty="0"/>
              <a:t>die Richtlinie vom 27.12.2012 </a:t>
            </a:r>
            <a:r>
              <a:rPr lang="de-DE" dirty="0" smtClean="0"/>
              <a:t>ersetzt</a:t>
            </a:r>
          </a:p>
          <a:p>
            <a:pPr>
              <a:defRPr/>
            </a:pPr>
            <a:r>
              <a:rPr lang="de-DE" dirty="0" smtClean="0"/>
              <a:t>ist </a:t>
            </a:r>
            <a:r>
              <a:rPr lang="de-DE" dirty="0"/>
              <a:t>bis zum 31.12.2016 </a:t>
            </a:r>
            <a:r>
              <a:rPr lang="de-DE" dirty="0" smtClean="0"/>
              <a:t>gültig</a:t>
            </a:r>
          </a:p>
          <a:p>
            <a:pPr>
              <a:defRPr/>
            </a:pPr>
            <a:endParaRPr lang="de-DE" dirty="0"/>
          </a:p>
          <a:p>
            <a:pPr marL="0" indent="0">
              <a:buFontTx/>
              <a:buNone/>
              <a:defRPr/>
            </a:pPr>
            <a:r>
              <a:rPr lang="de-DE" dirty="0" smtClean="0"/>
              <a:t>Aufgrund </a:t>
            </a:r>
            <a:r>
              <a:rPr lang="de-DE" dirty="0"/>
              <a:t>des aktuell noch nicht genehmigten Haushaltes durch den neu konstitutierten Bundestag ist eine Verlängerung der Richtlinie über 2016 hinaus durch den Richtliniengeber aus haushaltsrechtlichen Gründen nicht möglich. Die Bundesregierung hat die feste Absicht, das Programm im Rahmen des Haushaltsverfahrens entsprechend </a:t>
            </a:r>
            <a:r>
              <a:rPr lang="de-DE" dirty="0" smtClean="0"/>
              <a:t>fortzuführen.</a:t>
            </a:r>
          </a:p>
          <a:p>
            <a:pPr>
              <a:buFontTx/>
              <a:buNone/>
              <a:defRPr/>
            </a:pPr>
            <a:endParaRPr lang="de-DE" dirty="0" smtClean="0"/>
          </a:p>
          <a:p>
            <a:pPr>
              <a:buFontTx/>
              <a:buNone/>
              <a:defRPr/>
            </a:pPr>
            <a:endParaRPr lang="de-D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el 1"/>
          <p:cNvSpPr>
            <a:spLocks noGrp="1"/>
          </p:cNvSpPr>
          <p:nvPr>
            <p:ph type="title"/>
          </p:nvPr>
        </p:nvSpPr>
        <p:spPr>
          <a:xfrm>
            <a:off x="492125" y="849313"/>
            <a:ext cx="7720013" cy="457200"/>
          </a:xfrm>
        </p:spPr>
        <p:txBody>
          <a:bodyPr/>
          <a:lstStyle/>
          <a:p>
            <a:r>
              <a:rPr lang="de-DE" sz="900" smtClean="0"/>
              <a:t/>
            </a:r>
            <a:br>
              <a:rPr lang="de-DE" sz="900" smtClean="0"/>
            </a:br>
            <a:r>
              <a:rPr lang="de-DE" smtClean="0"/>
              <a:t>MobiPro-EU - Dauer und Umfang der Finanzhilfen</a:t>
            </a:r>
          </a:p>
        </p:txBody>
      </p:sp>
      <p:sp>
        <p:nvSpPr>
          <p:cNvPr id="3" name="Inhaltsplatzhalter 2"/>
          <p:cNvSpPr>
            <a:spLocks noGrp="1"/>
          </p:cNvSpPr>
          <p:nvPr>
            <p:ph idx="1"/>
          </p:nvPr>
        </p:nvSpPr>
        <p:spPr>
          <a:xfrm>
            <a:off x="511175" y="1657350"/>
            <a:ext cx="7700963" cy="2000250"/>
          </a:xfrm>
        </p:spPr>
        <p:txBody>
          <a:bodyPr/>
          <a:lstStyle/>
          <a:p>
            <a:pPr>
              <a:defRPr/>
            </a:pPr>
            <a:r>
              <a:rPr lang="de-DE" dirty="0" smtClean="0"/>
              <a:t>41 Millionen € im Jahr 2013</a:t>
            </a:r>
          </a:p>
          <a:p>
            <a:pPr>
              <a:defRPr/>
            </a:pPr>
            <a:r>
              <a:rPr lang="de-DE" dirty="0" smtClean="0"/>
              <a:t>28 Millionen € im Jahr 2014</a:t>
            </a:r>
          </a:p>
          <a:p>
            <a:pPr marL="0" indent="0">
              <a:buFontTx/>
              <a:buNone/>
              <a:defRPr/>
            </a:pPr>
            <a:r>
              <a:rPr lang="de-DE" dirty="0" smtClean="0"/>
              <a:t>bis Ende 2016 werden139 Millionen € zur Verfügung gestellt </a:t>
            </a:r>
          </a:p>
          <a:p>
            <a:pPr>
              <a:defRPr/>
            </a:pPr>
            <a:endParaRPr lang="de-DE" dirty="0" smtClean="0"/>
          </a:p>
          <a:p>
            <a:pPr>
              <a:defRPr/>
            </a:pPr>
            <a:endParaRPr lang="de-DE"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11175" y="1657350"/>
            <a:ext cx="7700963" cy="1330325"/>
          </a:xfrm>
        </p:spPr>
        <p:txBody>
          <a:bodyPr/>
          <a:lstStyle/>
          <a:p>
            <a:pPr algn="ctr">
              <a:buFontTx/>
              <a:buNone/>
              <a:defRPr/>
            </a:pPr>
            <a:r>
              <a:rPr lang="de-DE" sz="4000" dirty="0" smtClean="0"/>
              <a:t>	</a:t>
            </a:r>
          </a:p>
          <a:p>
            <a:pPr marL="0" indent="0" algn="ctr">
              <a:buFontTx/>
              <a:buNone/>
              <a:defRPr/>
            </a:pPr>
            <a:r>
              <a:rPr lang="de-DE" sz="3600" dirty="0" smtClean="0"/>
              <a:t>Häufig gestellte Fragen</a:t>
            </a:r>
            <a:endParaRPr lang="de-DE"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el 1"/>
          <p:cNvSpPr>
            <a:spLocks noGrp="1"/>
          </p:cNvSpPr>
          <p:nvPr>
            <p:ph type="title"/>
          </p:nvPr>
        </p:nvSpPr>
        <p:spPr>
          <a:xfrm>
            <a:off x="492125" y="974725"/>
            <a:ext cx="7720013" cy="331788"/>
          </a:xfrm>
        </p:spPr>
        <p:txBody>
          <a:bodyPr/>
          <a:lstStyle/>
          <a:p>
            <a:r>
              <a:rPr lang="de-DE" smtClean="0"/>
              <a:t>Förderfähiger Personenkreis</a:t>
            </a:r>
          </a:p>
        </p:txBody>
      </p:sp>
      <p:sp>
        <p:nvSpPr>
          <p:cNvPr id="3" name="Inhaltsplatzhalter 2"/>
          <p:cNvSpPr>
            <a:spLocks noGrp="1"/>
          </p:cNvSpPr>
          <p:nvPr>
            <p:ph idx="1"/>
          </p:nvPr>
        </p:nvSpPr>
        <p:spPr>
          <a:xfrm>
            <a:off x="511175" y="1657350"/>
            <a:ext cx="7700963" cy="2678113"/>
          </a:xfrm>
        </p:spPr>
        <p:txBody>
          <a:bodyPr/>
          <a:lstStyle/>
          <a:p>
            <a:pPr>
              <a:buFontTx/>
              <a:buNone/>
            </a:pPr>
            <a:r>
              <a:rPr lang="de-DE" smtClean="0"/>
              <a:t>In diesem Programm sind Unionsbürgern gleichgestellt: </a:t>
            </a:r>
          </a:p>
          <a:p>
            <a:r>
              <a:rPr lang="de-DE" smtClean="0"/>
              <a:t>Bürger aus dem EWR und der Schweiz und</a:t>
            </a:r>
          </a:p>
          <a:p>
            <a:r>
              <a:rPr lang="de-DE" smtClean="0"/>
              <a:t>Drittstaatsangehörige mit einem </a:t>
            </a:r>
            <a:r>
              <a:rPr lang="de-DE" u="sng" smtClean="0"/>
              <a:t>dauerhaften Aufenthaltstitel-EU </a:t>
            </a:r>
            <a:r>
              <a:rPr lang="de-DE" smtClean="0"/>
              <a:t>und einem einen in Deutschland erteilten Aufenthaltstitel gemäß § 38a Aufenthaltsgesetz oder mit dem Recht auf Einreise und Aufenthalt als Familienangehörige im Sinne des Freizügigkeitsgesetzes EU   </a:t>
            </a:r>
          </a:p>
          <a:p>
            <a:pPr>
              <a:buFontTx/>
              <a:buNone/>
            </a:pPr>
            <a:endParaRPr lang="de-DE"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el 1"/>
          <p:cNvSpPr>
            <a:spLocks noGrp="1"/>
          </p:cNvSpPr>
          <p:nvPr>
            <p:ph type="title"/>
          </p:nvPr>
        </p:nvSpPr>
        <p:spPr>
          <a:xfrm>
            <a:off x="492125" y="974725"/>
            <a:ext cx="7720013" cy="331788"/>
          </a:xfrm>
        </p:spPr>
        <p:txBody>
          <a:bodyPr/>
          <a:lstStyle/>
          <a:p>
            <a:r>
              <a:rPr lang="de-DE" smtClean="0"/>
              <a:t>Aufenthalt in Deutschland</a:t>
            </a:r>
          </a:p>
        </p:txBody>
      </p:sp>
      <p:sp>
        <p:nvSpPr>
          <p:cNvPr id="3" name="Inhaltsplatzhalter 2"/>
          <p:cNvSpPr>
            <a:spLocks noGrp="1"/>
          </p:cNvSpPr>
          <p:nvPr>
            <p:ph idx="1"/>
          </p:nvPr>
        </p:nvSpPr>
        <p:spPr>
          <a:xfrm>
            <a:off x="511175" y="1657350"/>
            <a:ext cx="7700963" cy="3386138"/>
          </a:xfrm>
        </p:spPr>
        <p:txBody>
          <a:bodyPr/>
          <a:lstStyle/>
          <a:p>
            <a:pPr marL="0" indent="0">
              <a:buFontTx/>
              <a:buNone/>
              <a:defRPr/>
            </a:pPr>
            <a:r>
              <a:rPr lang="de-DE" dirty="0" smtClean="0"/>
              <a:t>Grundsatz: Antragsteller muss sich im Herkunftsland aufhalten (mit Wohnsitz)</a:t>
            </a:r>
          </a:p>
          <a:p>
            <a:pPr>
              <a:buFontTx/>
              <a:buNone/>
              <a:defRPr/>
            </a:pPr>
            <a:r>
              <a:rPr lang="de-DE" dirty="0" smtClean="0"/>
              <a:t>Ausnahmen: </a:t>
            </a:r>
          </a:p>
          <a:p>
            <a:pPr>
              <a:defRPr/>
            </a:pPr>
            <a:r>
              <a:rPr lang="de-DE" dirty="0" smtClean="0"/>
              <a:t>Antragsteller hält sich zum Zwecke der Arbeitssuche seit längstens drei Monaten in Deutschland im Sinne des Artikels 6 der RL 2004/38/EG auf</a:t>
            </a:r>
          </a:p>
          <a:p>
            <a:pPr>
              <a:defRPr/>
            </a:pPr>
            <a:r>
              <a:rPr lang="de-DE" dirty="0" smtClean="0"/>
              <a:t>Antragsteller hält sich mit einem gültigen Leistungsanspruch (PD U2) im Sinne des Artikels 64 der VO EG 883/2004 für max. sechs Monate in Deutschland auf </a:t>
            </a:r>
          </a:p>
          <a:p>
            <a:pPr>
              <a:defRPr/>
            </a:pP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el 1"/>
          <p:cNvSpPr>
            <a:spLocks noGrp="1"/>
          </p:cNvSpPr>
          <p:nvPr>
            <p:ph type="title"/>
          </p:nvPr>
        </p:nvSpPr>
        <p:spPr>
          <a:xfrm>
            <a:off x="492125" y="974725"/>
            <a:ext cx="7720013" cy="331788"/>
          </a:xfrm>
        </p:spPr>
        <p:txBody>
          <a:bodyPr/>
          <a:lstStyle/>
          <a:p>
            <a:r>
              <a:rPr lang="de-DE" smtClean="0"/>
              <a:t>Altersgrenzen</a:t>
            </a:r>
          </a:p>
        </p:txBody>
      </p:sp>
      <p:sp>
        <p:nvSpPr>
          <p:cNvPr id="3" name="Inhaltsplatzhalter 2"/>
          <p:cNvSpPr>
            <a:spLocks noGrp="1"/>
          </p:cNvSpPr>
          <p:nvPr>
            <p:ph idx="1"/>
          </p:nvPr>
        </p:nvSpPr>
        <p:spPr>
          <a:xfrm>
            <a:off x="511175" y="1657350"/>
            <a:ext cx="7700963" cy="1538288"/>
          </a:xfrm>
        </p:spPr>
        <p:txBody>
          <a:bodyPr/>
          <a:lstStyle/>
          <a:p>
            <a:r>
              <a:rPr lang="de-DE" smtClean="0"/>
              <a:t>Mindestens 18 Jahre alt vor dem ersten Aufenthalt in Deutschland (Praktikums-, Ausbildungs- oder Beschäftigungsaufnahme)</a:t>
            </a:r>
          </a:p>
          <a:p>
            <a:r>
              <a:rPr lang="de-DE" smtClean="0"/>
              <a:t>Maximal 35 Jahre (40 Jahre) alt zum Zeitpunkt der </a:t>
            </a:r>
            <a:r>
              <a:rPr lang="de-DE" u="sng" smtClean="0"/>
              <a:t>ersten</a:t>
            </a:r>
            <a:r>
              <a:rPr lang="de-DE" smtClean="0"/>
              <a:t> Antragstellung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el 1"/>
          <p:cNvSpPr>
            <a:spLocks noGrp="1"/>
          </p:cNvSpPr>
          <p:nvPr>
            <p:ph type="title"/>
          </p:nvPr>
        </p:nvSpPr>
        <p:spPr>
          <a:xfrm>
            <a:off x="492125" y="974725"/>
            <a:ext cx="7720013" cy="331788"/>
          </a:xfrm>
        </p:spPr>
        <p:txBody>
          <a:bodyPr/>
          <a:lstStyle/>
          <a:p>
            <a:r>
              <a:rPr lang="de-DE" smtClean="0"/>
              <a:t>qualifizierte Beschäftigung</a:t>
            </a:r>
          </a:p>
        </p:txBody>
      </p:sp>
      <p:sp>
        <p:nvSpPr>
          <p:cNvPr id="3" name="Inhaltsplatzhalter 2"/>
          <p:cNvSpPr>
            <a:spLocks noGrp="1"/>
          </p:cNvSpPr>
          <p:nvPr>
            <p:ph idx="1"/>
          </p:nvPr>
        </p:nvSpPr>
        <p:spPr>
          <a:xfrm>
            <a:off x="511175" y="1657350"/>
            <a:ext cx="7700963" cy="4246563"/>
          </a:xfrm>
        </p:spPr>
        <p:txBody>
          <a:bodyPr/>
          <a:lstStyle/>
          <a:p>
            <a:pPr marL="0" indent="0">
              <a:buFontTx/>
              <a:buNone/>
              <a:defRPr/>
            </a:pPr>
            <a:r>
              <a:rPr lang="de-DE" dirty="0" smtClean="0"/>
              <a:t>Grundsatz: Einmündung in eine Beschäftigung, die dem erlernten Beruf oder Hochschulstudium entspricht inkl. qualifikationsgerechten Vertragsbedingungen</a:t>
            </a:r>
          </a:p>
          <a:p>
            <a:pPr>
              <a:buFontTx/>
              <a:buNone/>
              <a:defRPr/>
            </a:pPr>
            <a:r>
              <a:rPr lang="de-DE" dirty="0" smtClean="0"/>
              <a:t>Ausnahme: </a:t>
            </a:r>
          </a:p>
          <a:p>
            <a:pPr>
              <a:defRPr/>
            </a:pPr>
            <a:r>
              <a:rPr lang="de-DE" dirty="0" smtClean="0"/>
              <a:t>reglementierter Engpassberuf, wenn noch keine Berufserlaubnis (Anerkennung) erteilt</a:t>
            </a:r>
          </a:p>
          <a:p>
            <a:pPr>
              <a:defRPr/>
            </a:pPr>
            <a:r>
              <a:rPr lang="de-DE" dirty="0" smtClean="0"/>
              <a:t>die Fachkraft wird übergangsweise zu Mindestkonditionen einer Pflegehilfskraft (</a:t>
            </a:r>
            <a:r>
              <a:rPr lang="de-DE" dirty="0" err="1" smtClean="0"/>
              <a:t>tarif</a:t>
            </a:r>
            <a:r>
              <a:rPr lang="de-DE" dirty="0" smtClean="0"/>
              <a:t>-/ ortsübliche Bedingungen) beschäftigt und</a:t>
            </a:r>
          </a:p>
          <a:p>
            <a:pPr>
              <a:defRPr/>
            </a:pPr>
            <a:r>
              <a:rPr lang="de-DE" dirty="0" smtClean="0"/>
              <a:t>die Umwandlung des Arbeitsvertrags erfolgt umgehend nach der Anerkennung (qualifikationsgerechte Vertragsbedingungen)</a:t>
            </a:r>
          </a:p>
          <a:p>
            <a:pPr>
              <a:defRPr/>
            </a:pPr>
            <a:endParaRPr lang="de-DE" dirty="0" smtClean="0"/>
          </a:p>
          <a:p>
            <a:pPr>
              <a:defRPr/>
            </a:pP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el 1"/>
          <p:cNvSpPr>
            <a:spLocks noGrp="1"/>
          </p:cNvSpPr>
          <p:nvPr>
            <p:ph type="title"/>
          </p:nvPr>
        </p:nvSpPr>
        <p:spPr>
          <a:xfrm>
            <a:off x="492125" y="974725"/>
            <a:ext cx="7720013" cy="331788"/>
          </a:xfrm>
        </p:spPr>
        <p:txBody>
          <a:bodyPr/>
          <a:lstStyle/>
          <a:p>
            <a:r>
              <a:rPr lang="de-DE" smtClean="0"/>
              <a:t>Sprachförderung</a:t>
            </a:r>
          </a:p>
        </p:txBody>
      </p:sp>
      <p:sp>
        <p:nvSpPr>
          <p:cNvPr id="3" name="Inhaltsplatzhalter 2"/>
          <p:cNvSpPr>
            <a:spLocks noGrp="1"/>
          </p:cNvSpPr>
          <p:nvPr>
            <p:ph idx="1"/>
          </p:nvPr>
        </p:nvSpPr>
        <p:spPr>
          <a:xfrm>
            <a:off x="511175" y="1657350"/>
            <a:ext cx="7700963" cy="4241800"/>
          </a:xfrm>
        </p:spPr>
        <p:txBody>
          <a:bodyPr/>
          <a:lstStyle/>
          <a:p>
            <a:pPr>
              <a:buFontTx/>
              <a:buNone/>
            </a:pPr>
            <a:r>
              <a:rPr lang="de-DE" smtClean="0"/>
              <a:t>Im Herkunftsland</a:t>
            </a:r>
          </a:p>
          <a:p>
            <a:r>
              <a:rPr lang="de-DE" smtClean="0"/>
              <a:t>freie Wahl des Sprachkursanbieters</a:t>
            </a:r>
          </a:p>
          <a:p>
            <a:r>
              <a:rPr lang="de-DE" smtClean="0"/>
              <a:t>Kooperation im Programm mit dem Goethe-Institut zur Durchführung von Sprachkursen an Goethe-Instituten im EU-Ausland. </a:t>
            </a:r>
          </a:p>
          <a:p>
            <a:pPr>
              <a:buFontTx/>
              <a:buNone/>
            </a:pPr>
            <a:r>
              <a:rPr lang="de-DE" smtClean="0"/>
              <a:t>In Deutschland</a:t>
            </a:r>
          </a:p>
          <a:p>
            <a:r>
              <a:rPr lang="de-DE" smtClean="0"/>
              <a:t>berechtigte Träger</a:t>
            </a:r>
          </a:p>
          <a:p>
            <a:pPr lvl="1"/>
            <a:r>
              <a:rPr lang="de-DE" smtClean="0"/>
              <a:t>ESF-BAMF Sprachkursträger</a:t>
            </a:r>
          </a:p>
          <a:p>
            <a:pPr lvl="1"/>
            <a:r>
              <a:rPr lang="de-DE" smtClean="0"/>
              <a:t>Integrationskursträger des BAMF</a:t>
            </a:r>
          </a:p>
          <a:p>
            <a:pPr lvl="1"/>
            <a:r>
              <a:rPr lang="de-DE" smtClean="0"/>
              <a:t>Goethe-Institute in Deutschland</a:t>
            </a:r>
          </a:p>
          <a:p>
            <a:pPr lvl="1"/>
            <a:r>
              <a:rPr lang="de-DE" smtClean="0"/>
              <a:t>Zulassung gemäß § 178 SGB III in Verbindung mit § 2 AZAV</a:t>
            </a:r>
          </a:p>
          <a:p>
            <a:endParaRPr lang="de-DE"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3" name="Picture 9" descr="Beamte,Büroangestellte,Firmen,Geschäftsfrauen,Geschäftsmänner,Metaphern,Personen,Rahmen,Rand,Retten,Rettungen,Sprungtuch,Sprungtücher,Symbole,Unternehmen,Zeichen"/>
          <p:cNvPicPr>
            <a:picLocks noChangeAspect="1" noChangeArrowheads="1"/>
          </p:cNvPicPr>
          <p:nvPr/>
        </p:nvPicPr>
        <p:blipFill>
          <a:blip r:embed="rId2"/>
          <a:srcRect/>
          <a:stretch>
            <a:fillRect/>
          </a:stretch>
        </p:blipFill>
        <p:spPr bwMode="auto">
          <a:xfrm>
            <a:off x="2001838" y="3651250"/>
            <a:ext cx="3095625" cy="2892425"/>
          </a:xfrm>
          <a:prstGeom prst="rect">
            <a:avLst/>
          </a:prstGeom>
          <a:noFill/>
          <a:ln w="9525">
            <a:noFill/>
            <a:miter lim="800000"/>
            <a:headEnd/>
            <a:tailEnd/>
          </a:ln>
        </p:spPr>
      </p:pic>
      <p:sp>
        <p:nvSpPr>
          <p:cNvPr id="100354" name="Titel 1"/>
          <p:cNvSpPr>
            <a:spLocks noGrp="1"/>
          </p:cNvSpPr>
          <p:nvPr>
            <p:ph type="title"/>
          </p:nvPr>
        </p:nvSpPr>
        <p:spPr>
          <a:xfrm>
            <a:off x="492125" y="641350"/>
            <a:ext cx="7720013" cy="665163"/>
          </a:xfrm>
        </p:spPr>
        <p:txBody>
          <a:bodyPr/>
          <a:lstStyle/>
          <a:p>
            <a:r>
              <a:rPr lang="de-DE" smtClean="0"/>
              <a:t>Was ist bei der Einstellung ausländischer Auszubildender zu beachten?</a:t>
            </a:r>
          </a:p>
        </p:txBody>
      </p:sp>
      <p:sp>
        <p:nvSpPr>
          <p:cNvPr id="3" name="Inhaltsplatzhalter 2"/>
          <p:cNvSpPr>
            <a:spLocks noGrp="1"/>
          </p:cNvSpPr>
          <p:nvPr>
            <p:ph idx="1"/>
          </p:nvPr>
        </p:nvSpPr>
        <p:spPr>
          <a:xfrm>
            <a:off x="511175" y="1657350"/>
            <a:ext cx="7700963" cy="2708275"/>
          </a:xfrm>
        </p:spPr>
        <p:txBody>
          <a:bodyPr/>
          <a:lstStyle/>
          <a:p>
            <a:pPr>
              <a:buFontTx/>
              <a:buNone/>
            </a:pPr>
            <a:r>
              <a:rPr lang="de-DE" smtClean="0"/>
              <a:t>Situation des Ausbildungsinteressenten</a:t>
            </a:r>
          </a:p>
          <a:p>
            <a:r>
              <a:rPr lang="de-DE" smtClean="0"/>
              <a:t>ohne soziale Bindungen in Deutschland</a:t>
            </a:r>
          </a:p>
          <a:p>
            <a:r>
              <a:rPr lang="de-DE" smtClean="0"/>
              <a:t>Prägung durch andere Mentalitäten</a:t>
            </a:r>
          </a:p>
          <a:p>
            <a:r>
              <a:rPr lang="de-DE" smtClean="0"/>
              <a:t>verfügt über Defizite in der deutschen Sprache</a:t>
            </a:r>
          </a:p>
          <a:p>
            <a:pPr>
              <a:buFontTx/>
              <a:buNone/>
            </a:pPr>
            <a:r>
              <a:rPr lang="de-DE" smtClean="0">
                <a:solidFill>
                  <a:srgbClr val="FF0000"/>
                </a:solidFill>
              </a:rPr>
              <a:t>►  </a:t>
            </a:r>
            <a:r>
              <a:rPr lang="de-DE" smtClean="0"/>
              <a:t>benötigt ein unterstützendes Netzwerk und eine/n Ansprechpartner/-in („Kümmerer“) – (siehe Arbeitgeberflyer)</a:t>
            </a:r>
          </a:p>
          <a:p>
            <a:pPr>
              <a:buFontTx/>
              <a:buNone/>
            </a:pPr>
            <a:endParaRPr lang="de-DE" smtClean="0"/>
          </a:p>
        </p:txBody>
      </p:sp>
      <p:pic>
        <p:nvPicPr>
          <p:cNvPr id="100356" name="Picture 7" descr="Details anzeigen"/>
          <p:cNvPicPr>
            <a:picLocks noChangeAspect="1" noChangeArrowheads="1"/>
          </p:cNvPicPr>
          <p:nvPr/>
        </p:nvPicPr>
        <p:blipFill>
          <a:blip r:embed="rId3"/>
          <a:srcRect/>
          <a:stretch>
            <a:fillRect/>
          </a:stretch>
        </p:blipFill>
        <p:spPr bwMode="auto">
          <a:xfrm>
            <a:off x="8828088" y="-19583400"/>
            <a:ext cx="914400" cy="914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el 1"/>
          <p:cNvSpPr>
            <a:spLocks noGrp="1"/>
          </p:cNvSpPr>
          <p:nvPr>
            <p:ph type="title"/>
          </p:nvPr>
        </p:nvSpPr>
        <p:spPr>
          <a:xfrm>
            <a:off x="492125" y="974725"/>
            <a:ext cx="7720013" cy="331788"/>
          </a:xfrm>
        </p:spPr>
        <p:txBody>
          <a:bodyPr/>
          <a:lstStyle/>
          <a:p>
            <a:r>
              <a:rPr lang="de-DE" smtClean="0"/>
              <a:t>Praktikum</a:t>
            </a:r>
          </a:p>
        </p:txBody>
      </p:sp>
      <p:sp>
        <p:nvSpPr>
          <p:cNvPr id="3" name="Inhaltsplatzhalter 2"/>
          <p:cNvSpPr>
            <a:spLocks noGrp="1"/>
          </p:cNvSpPr>
          <p:nvPr>
            <p:ph idx="1"/>
          </p:nvPr>
        </p:nvSpPr>
        <p:spPr>
          <a:xfrm>
            <a:off x="511175" y="1657350"/>
            <a:ext cx="7700963" cy="2708275"/>
          </a:xfrm>
        </p:spPr>
        <p:txBody>
          <a:bodyPr/>
          <a:lstStyle/>
          <a:p>
            <a:r>
              <a:rPr lang="de-DE" smtClean="0"/>
              <a:t>maximale Dauer des förderfähigen Praktikums 3 Monate</a:t>
            </a:r>
          </a:p>
          <a:p>
            <a:r>
              <a:rPr lang="de-DE" smtClean="0"/>
              <a:t>Mindestvergütung 200 € mtl.</a:t>
            </a:r>
          </a:p>
          <a:p>
            <a:r>
              <a:rPr lang="de-DE" smtClean="0"/>
              <a:t>das Praktikum ist sozialversicherungspflichtig</a:t>
            </a:r>
          </a:p>
          <a:p>
            <a:r>
              <a:rPr lang="de-DE" smtClean="0"/>
              <a:t>Sprachförderung und Leistungen zur Sicherung des Lebensunterhaltes nur innerhalb des Praktikums</a:t>
            </a:r>
          </a:p>
          <a:p>
            <a:pPr>
              <a:buFontTx/>
              <a:buNone/>
            </a:pPr>
            <a:r>
              <a:rPr lang="de-DE" smtClean="0">
                <a:solidFill>
                  <a:srgbClr val="FF0000"/>
                </a:solidFill>
              </a:rPr>
              <a:t>►  </a:t>
            </a:r>
            <a:r>
              <a:rPr lang="de-DE" smtClean="0"/>
              <a:t>Bei längeren Praktika oder Sprachkursen keine Förderung</a:t>
            </a:r>
          </a:p>
          <a:p>
            <a:pPr>
              <a:buFontTx/>
              <a:buNone/>
            </a:pPr>
            <a:endParaRPr lang="de-DE"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el 1"/>
          <p:cNvSpPr>
            <a:spLocks noGrp="1"/>
          </p:cNvSpPr>
          <p:nvPr>
            <p:ph type="title"/>
          </p:nvPr>
        </p:nvSpPr>
        <p:spPr>
          <a:xfrm>
            <a:off x="492125" y="974725"/>
            <a:ext cx="7720013" cy="331788"/>
          </a:xfrm>
        </p:spPr>
        <p:txBody>
          <a:bodyPr/>
          <a:lstStyle/>
          <a:p>
            <a:r>
              <a:rPr lang="de-DE" smtClean="0"/>
              <a:t>Informationen</a:t>
            </a:r>
          </a:p>
        </p:txBody>
      </p:sp>
      <p:sp>
        <p:nvSpPr>
          <p:cNvPr id="3" name="Inhaltsplatzhalter 2"/>
          <p:cNvSpPr>
            <a:spLocks noGrp="1"/>
          </p:cNvSpPr>
          <p:nvPr>
            <p:ph idx="1"/>
          </p:nvPr>
        </p:nvSpPr>
        <p:spPr>
          <a:xfrm>
            <a:off x="511175" y="1657350"/>
            <a:ext cx="7700963" cy="3255963"/>
          </a:xfrm>
        </p:spPr>
        <p:txBody>
          <a:bodyPr/>
          <a:lstStyle/>
          <a:p>
            <a:pPr>
              <a:defRPr/>
            </a:pPr>
            <a:r>
              <a:rPr lang="de-DE" dirty="0" smtClean="0"/>
              <a:t>Richtlinie und Förderkatalog zum Mobilitätsprogramm</a:t>
            </a:r>
          </a:p>
          <a:p>
            <a:pPr lvl="1">
              <a:defRPr/>
            </a:pPr>
            <a:r>
              <a:rPr lang="de-DE" dirty="0" smtClean="0">
                <a:hlinkClick r:id="rId2"/>
              </a:rPr>
              <a:t>www.bundesanzeiger.de</a:t>
            </a:r>
            <a:r>
              <a:rPr lang="de-DE" dirty="0" smtClean="0"/>
              <a:t> – Suche: Stichwort „</a:t>
            </a:r>
            <a:r>
              <a:rPr lang="de-DE" dirty="0" err="1" smtClean="0"/>
              <a:t>MobiPro</a:t>
            </a:r>
            <a:r>
              <a:rPr lang="de-DE" dirty="0" smtClean="0"/>
              <a:t>-EU“</a:t>
            </a:r>
          </a:p>
          <a:p>
            <a:pPr>
              <a:defRPr/>
            </a:pPr>
            <a:r>
              <a:rPr lang="de-DE" dirty="0" smtClean="0"/>
              <a:t>Website </a:t>
            </a:r>
            <a:r>
              <a:rPr lang="de-DE" sz="1700" dirty="0" smtClean="0">
                <a:hlinkClick r:id="rId3"/>
              </a:rPr>
              <a:t>www.thejobofmylife.de</a:t>
            </a:r>
            <a:endParaRPr lang="de-DE" sz="1700" dirty="0" smtClean="0"/>
          </a:p>
          <a:p>
            <a:pPr>
              <a:defRPr/>
            </a:pPr>
            <a:r>
              <a:rPr lang="de-DE" dirty="0" smtClean="0"/>
              <a:t>Engpassberufe in Deutschland – Engpassanalyse der BA</a:t>
            </a:r>
          </a:p>
          <a:p>
            <a:pPr lvl="1">
              <a:defRPr/>
            </a:pPr>
            <a:r>
              <a:rPr lang="de-DE" u="sng" dirty="0" smtClean="0">
                <a:hlinkClick r:id="rId4"/>
              </a:rPr>
              <a:t>http://statistik.arbeitsagentur.de/Navigation/Statistik/Arbeitsmarktberichte/Fachkraeftebedarf-Stellen/Fachkraeftebedarf-Stellen-Nav.html</a:t>
            </a:r>
            <a:endParaRPr lang="de-DE" u="sng" dirty="0" smtClean="0"/>
          </a:p>
          <a:p>
            <a:pPr>
              <a:defRPr/>
            </a:pPr>
            <a:r>
              <a:rPr lang="de-DE" dirty="0" smtClean="0"/>
              <a:t>Arbeitgeberflyer zu MobiProEU</a:t>
            </a:r>
            <a:endParaRPr lang="de-DE" sz="1700" dirty="0" smtClean="0"/>
          </a:p>
          <a:p>
            <a:pPr marL="344488" lvl="1" indent="-344488">
              <a:lnSpc>
                <a:spcPct val="90000"/>
              </a:lnSpc>
              <a:spcBef>
                <a:spcPct val="50000"/>
              </a:spcBef>
              <a:buClrTx/>
              <a:buSzPct val="80000"/>
              <a:buFont typeface="Wingdings" pitchFamily="2" charset="2"/>
              <a:buNone/>
              <a:defRPr/>
            </a:pPr>
            <a:endParaRPr lang="de-DE" dirty="0" smtClean="0"/>
          </a:p>
          <a:p>
            <a:pPr>
              <a:buFontTx/>
              <a:buNone/>
              <a:defRPr/>
            </a:pPr>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el 1"/>
          <p:cNvSpPr>
            <a:spLocks noGrp="1"/>
          </p:cNvSpPr>
          <p:nvPr>
            <p:ph type="title"/>
          </p:nvPr>
        </p:nvSpPr>
        <p:spPr>
          <a:xfrm>
            <a:off x="492125" y="974725"/>
            <a:ext cx="7720013" cy="331788"/>
          </a:xfrm>
        </p:spPr>
        <p:txBody>
          <a:bodyPr/>
          <a:lstStyle/>
          <a:p>
            <a:r>
              <a:rPr lang="de-DE" smtClean="0"/>
              <a:t>wichtige Neuerungen auf einen Blick</a:t>
            </a:r>
          </a:p>
        </p:txBody>
      </p:sp>
      <p:sp>
        <p:nvSpPr>
          <p:cNvPr id="3" name="Inhaltsplatzhalter 2"/>
          <p:cNvSpPr>
            <a:spLocks noGrp="1"/>
          </p:cNvSpPr>
          <p:nvPr>
            <p:ph idx="1"/>
          </p:nvPr>
        </p:nvSpPr>
        <p:spPr>
          <a:xfrm>
            <a:off x="511175" y="1657350"/>
            <a:ext cx="7700963" cy="4554538"/>
          </a:xfrm>
        </p:spPr>
        <p:txBody>
          <a:bodyPr/>
          <a:lstStyle/>
          <a:p>
            <a:pPr>
              <a:defRPr/>
            </a:pPr>
            <a:r>
              <a:rPr lang="de-DE" dirty="0" smtClean="0"/>
              <a:t>Individual- </a:t>
            </a:r>
            <a:r>
              <a:rPr lang="de-DE" dirty="0"/>
              <a:t>und Trägerförderung</a:t>
            </a:r>
          </a:p>
          <a:p>
            <a:pPr>
              <a:defRPr/>
            </a:pPr>
            <a:r>
              <a:rPr lang="de-DE" dirty="0"/>
              <a:t>Ausbau Sprachförderung</a:t>
            </a:r>
          </a:p>
          <a:p>
            <a:pPr>
              <a:defRPr/>
            </a:pPr>
            <a:r>
              <a:rPr lang="de-DE" dirty="0"/>
              <a:t>Zusammenfassung identischer </a:t>
            </a:r>
            <a:r>
              <a:rPr lang="de-DE" dirty="0" smtClean="0"/>
              <a:t>Leistungen in jeweils einem Förderbaustein</a:t>
            </a:r>
            <a:endParaRPr lang="de-DE" dirty="0"/>
          </a:p>
          <a:p>
            <a:pPr>
              <a:defRPr/>
            </a:pPr>
            <a:r>
              <a:rPr lang="de-DE" dirty="0"/>
              <a:t>neue Förderbausteine, z.B. Anpassungspraktikum für </a:t>
            </a:r>
            <a:r>
              <a:rPr lang="de-DE" dirty="0" smtClean="0"/>
              <a:t>Auszubildende und Erstorientierung für Fachkräfte</a:t>
            </a:r>
          </a:p>
          <a:p>
            <a:pPr marL="0" indent="0">
              <a:buFontTx/>
              <a:buNone/>
              <a:defRPr/>
            </a:pPr>
            <a:endParaRPr lang="de-DE" dirty="0" smtClean="0"/>
          </a:p>
          <a:p>
            <a:pPr marL="0" indent="0">
              <a:buFontTx/>
              <a:buNone/>
              <a:defRPr/>
            </a:pPr>
            <a:r>
              <a:rPr lang="de-DE" dirty="0" smtClean="0"/>
              <a:t>für Auszubildende:</a:t>
            </a:r>
            <a:endParaRPr lang="de-DE" dirty="0"/>
          </a:p>
          <a:p>
            <a:pPr>
              <a:defRPr/>
            </a:pPr>
            <a:r>
              <a:rPr lang="de-DE" dirty="0" smtClean="0"/>
              <a:t>Erstantragstellung nicht früher als zwölf Monate vor dem geplanten Ausbildungsbeginn</a:t>
            </a:r>
          </a:p>
          <a:p>
            <a:pPr>
              <a:buFontTx/>
              <a:buNone/>
              <a:defRPr/>
            </a:pPr>
            <a:endParaRPr lang="de-DE" dirty="0" smtClean="0"/>
          </a:p>
          <a:p>
            <a:pPr>
              <a:buFontTx/>
              <a:buNone/>
              <a:defRPr/>
            </a:pP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Titel 1"/>
          <p:cNvSpPr>
            <a:spLocks noGrp="1"/>
          </p:cNvSpPr>
          <p:nvPr>
            <p:ph type="title"/>
          </p:nvPr>
        </p:nvSpPr>
        <p:spPr>
          <a:xfrm>
            <a:off x="492125" y="974725"/>
            <a:ext cx="7720013" cy="331788"/>
          </a:xfrm>
        </p:spPr>
        <p:txBody>
          <a:bodyPr/>
          <a:lstStyle/>
          <a:p>
            <a:r>
              <a:rPr lang="de-DE" smtClean="0"/>
              <a:t>Kontakt</a:t>
            </a:r>
          </a:p>
        </p:txBody>
      </p:sp>
      <p:sp>
        <p:nvSpPr>
          <p:cNvPr id="103426" name="Inhaltsplatzhalter 2"/>
          <p:cNvSpPr>
            <a:spLocks noGrp="1"/>
          </p:cNvSpPr>
          <p:nvPr>
            <p:ph idx="1"/>
          </p:nvPr>
        </p:nvSpPr>
        <p:spPr>
          <a:xfrm>
            <a:off x="511175" y="1657350"/>
            <a:ext cx="7700963" cy="5432425"/>
          </a:xfrm>
        </p:spPr>
        <p:txBody>
          <a:bodyPr/>
          <a:lstStyle/>
          <a:p>
            <a:r>
              <a:rPr lang="de-DE" smtClean="0"/>
              <a:t>Kontaktstelle für Erstanfragen zum Förderprogramm</a:t>
            </a:r>
          </a:p>
          <a:p>
            <a:pPr>
              <a:lnSpc>
                <a:spcPct val="100000"/>
              </a:lnSpc>
              <a:spcBef>
                <a:spcPct val="0"/>
              </a:spcBef>
              <a:buFontTx/>
              <a:buNone/>
            </a:pPr>
            <a:endParaRPr lang="de-DE" sz="1700" smtClean="0"/>
          </a:p>
          <a:p>
            <a:pPr lvl="1">
              <a:spcBef>
                <a:spcPct val="0"/>
              </a:spcBef>
              <a:buFont typeface="Wingdings" pitchFamily="2" charset="2"/>
              <a:buNone/>
            </a:pPr>
            <a:r>
              <a:rPr lang="de-DE" smtClean="0"/>
              <a:t>Zentrale Auslands- und Fachvermittlung (ZAV)</a:t>
            </a:r>
          </a:p>
          <a:p>
            <a:pPr lvl="1">
              <a:spcBef>
                <a:spcPct val="0"/>
              </a:spcBef>
              <a:buFont typeface="Wingdings" pitchFamily="2" charset="2"/>
              <a:buNone/>
            </a:pPr>
            <a:r>
              <a:rPr lang="de-DE" smtClean="0"/>
              <a:t>Villemombler Str. 76</a:t>
            </a:r>
          </a:p>
          <a:p>
            <a:pPr lvl="1">
              <a:spcBef>
                <a:spcPct val="0"/>
              </a:spcBef>
              <a:buFont typeface="Wingdings" pitchFamily="2" charset="2"/>
              <a:buNone/>
            </a:pPr>
            <a:r>
              <a:rPr lang="de-DE" smtClean="0"/>
              <a:t>53123 Bonn</a:t>
            </a:r>
          </a:p>
          <a:p>
            <a:pPr lvl="1">
              <a:spcBef>
                <a:spcPct val="0"/>
              </a:spcBef>
              <a:buFont typeface="Wingdings" pitchFamily="2" charset="2"/>
              <a:buNone/>
            </a:pPr>
            <a:r>
              <a:rPr lang="de-DE" smtClean="0"/>
              <a:t>Tel.: 	0228 713 1083</a:t>
            </a:r>
          </a:p>
          <a:p>
            <a:pPr lvl="1">
              <a:spcBef>
                <a:spcPct val="0"/>
              </a:spcBef>
              <a:buFont typeface="Wingdings" pitchFamily="2" charset="2"/>
              <a:buNone/>
            </a:pPr>
            <a:r>
              <a:rPr lang="de-DE" smtClean="0"/>
              <a:t>Fax: 	0228 713 270 1080</a:t>
            </a:r>
          </a:p>
          <a:p>
            <a:pPr lvl="1">
              <a:spcBef>
                <a:spcPct val="0"/>
              </a:spcBef>
              <a:buFont typeface="Wingdings" pitchFamily="2" charset="2"/>
              <a:buNone/>
            </a:pPr>
            <a:r>
              <a:rPr lang="de-DE" smtClean="0"/>
              <a:t>E-Mail:   </a:t>
            </a:r>
            <a:r>
              <a:rPr lang="de-DE" u="sng" smtClean="0">
                <a:hlinkClick r:id="rId2"/>
              </a:rPr>
              <a:t>thejobofmylife@arbeitsagentur.de</a:t>
            </a:r>
            <a:endParaRPr lang="de-DE" smtClean="0"/>
          </a:p>
          <a:p>
            <a:pPr lvl="1">
              <a:spcBef>
                <a:spcPct val="0"/>
              </a:spcBef>
              <a:buFont typeface="Wingdings" pitchFamily="2" charset="2"/>
              <a:buNone/>
            </a:pPr>
            <a:r>
              <a:rPr lang="de-DE" smtClean="0"/>
              <a:t>Internet: </a:t>
            </a:r>
            <a:r>
              <a:rPr lang="de-DE" u="sng" smtClean="0">
                <a:hlinkClick r:id="rId3"/>
              </a:rPr>
              <a:t>www.thejobofmylife.de</a:t>
            </a:r>
            <a:r>
              <a:rPr lang="de-DE" smtClean="0"/>
              <a:t/>
            </a:r>
            <a:br>
              <a:rPr lang="de-DE" smtClean="0"/>
            </a:br>
            <a:r>
              <a:rPr lang="de-DE" smtClean="0"/>
              <a:t>            </a:t>
            </a:r>
            <a:r>
              <a:rPr lang="de-DE" u="sng" smtClean="0">
                <a:hlinkClick r:id="rId4"/>
              </a:rPr>
              <a:t>www.make-it-in-germany.com</a:t>
            </a:r>
            <a:endParaRPr lang="de-DE" u="sng" smtClean="0"/>
          </a:p>
          <a:p>
            <a:r>
              <a:rPr lang="de-DE" smtClean="0"/>
              <a:t>Antrags-, Bearbeitungs- und Auszahlungsstelle</a:t>
            </a:r>
          </a:p>
          <a:p>
            <a:pPr lvl="1">
              <a:spcBef>
                <a:spcPct val="0"/>
              </a:spcBef>
              <a:buFont typeface="Wingdings" pitchFamily="2" charset="2"/>
              <a:buNone/>
            </a:pPr>
            <a:endParaRPr lang="de-DE" smtClean="0"/>
          </a:p>
          <a:p>
            <a:pPr lvl="1">
              <a:spcBef>
                <a:spcPct val="0"/>
              </a:spcBef>
              <a:buFont typeface="Wingdings" pitchFamily="2" charset="2"/>
              <a:buNone/>
            </a:pPr>
            <a:r>
              <a:rPr lang="de-DE" smtClean="0"/>
              <a:t>Zentrale Auslands- und Fachvermittlung (ZAV)</a:t>
            </a:r>
          </a:p>
          <a:p>
            <a:pPr lvl="1">
              <a:spcBef>
                <a:spcPct val="0"/>
              </a:spcBef>
              <a:buFont typeface="Wingdings" pitchFamily="2" charset="2"/>
              <a:buNone/>
            </a:pPr>
            <a:r>
              <a:rPr lang="de-DE" smtClean="0"/>
              <a:t>Team Europäische Netzwerke, Programme-Finanzen (101)</a:t>
            </a:r>
          </a:p>
          <a:p>
            <a:pPr lvl="1">
              <a:spcBef>
                <a:spcPct val="0"/>
              </a:spcBef>
              <a:buFont typeface="Wingdings" pitchFamily="2" charset="2"/>
              <a:buNone/>
            </a:pPr>
            <a:r>
              <a:rPr lang="de-DE" smtClean="0"/>
              <a:t>Villemombler Str. 76</a:t>
            </a:r>
          </a:p>
          <a:p>
            <a:pPr lvl="1">
              <a:spcBef>
                <a:spcPct val="0"/>
              </a:spcBef>
              <a:buFont typeface="Wingdings" pitchFamily="2" charset="2"/>
              <a:buNone/>
            </a:pPr>
            <a:r>
              <a:rPr lang="de-DE" smtClean="0"/>
              <a:t>53123 Bonn</a:t>
            </a:r>
          </a:p>
          <a:p>
            <a:pPr lvl="1">
              <a:spcBef>
                <a:spcPct val="0"/>
              </a:spcBef>
              <a:buFont typeface="Wingdings" pitchFamily="2" charset="2"/>
              <a:buNone/>
            </a:pPr>
            <a:r>
              <a:rPr lang="de-DE" smtClean="0"/>
              <a:t>E-Mail:   </a:t>
            </a:r>
            <a:r>
              <a:rPr lang="de-DE" u="sng" smtClean="0">
                <a:hlinkClick r:id="rId2"/>
              </a:rPr>
              <a:t>thejobofmylife@arbeitsagentur.de</a:t>
            </a:r>
            <a:endParaRPr lang="de-DE" smtClean="0"/>
          </a:p>
          <a:p>
            <a:pPr lvl="1">
              <a:spcBef>
                <a:spcPct val="0"/>
              </a:spcBef>
              <a:buFont typeface="Wingdings" pitchFamily="2" charset="2"/>
              <a:buNone/>
            </a:pPr>
            <a:endParaRPr lang="de-DE" smtClean="0"/>
          </a:p>
          <a:p>
            <a:pPr lvl="1">
              <a:spcBef>
                <a:spcPct val="0"/>
              </a:spcBef>
              <a:buFont typeface="Wingdings" pitchFamily="2" charset="2"/>
              <a:buNone/>
            </a:pPr>
            <a:endParaRPr lang="de-DE" u="sng" smtClean="0"/>
          </a:p>
          <a:p>
            <a:pPr>
              <a:spcBef>
                <a:spcPct val="0"/>
              </a:spcBef>
              <a:buFontTx/>
              <a:buNone/>
            </a:pPr>
            <a:endParaRPr lang="de-DE"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el 1"/>
          <p:cNvSpPr>
            <a:spLocks noGrp="1"/>
          </p:cNvSpPr>
          <p:nvPr>
            <p:ph type="title"/>
          </p:nvPr>
        </p:nvSpPr>
        <p:spPr>
          <a:xfrm>
            <a:off x="492125" y="974725"/>
            <a:ext cx="7720013" cy="331788"/>
          </a:xfrm>
        </p:spPr>
        <p:txBody>
          <a:bodyPr/>
          <a:lstStyle/>
          <a:p>
            <a:r>
              <a:rPr lang="de-DE" smtClean="0"/>
              <a:t>Politisches Motiv ist weiterhin aktuell</a:t>
            </a:r>
          </a:p>
        </p:txBody>
      </p:sp>
      <p:sp>
        <p:nvSpPr>
          <p:cNvPr id="3" name="Inhaltsplatzhalter 2"/>
          <p:cNvSpPr>
            <a:spLocks noGrp="1"/>
          </p:cNvSpPr>
          <p:nvPr>
            <p:ph idx="1"/>
          </p:nvPr>
        </p:nvSpPr>
        <p:spPr>
          <a:xfrm>
            <a:off x="511175" y="1657350"/>
            <a:ext cx="7700963" cy="5167313"/>
          </a:xfrm>
        </p:spPr>
        <p:txBody>
          <a:bodyPr/>
          <a:lstStyle/>
          <a:p>
            <a:r>
              <a:rPr lang="de-DE" smtClean="0"/>
              <a:t>Die demographische Entwicklung in Deutschland macht Zuwanderung notwendig</a:t>
            </a:r>
          </a:p>
          <a:p>
            <a:r>
              <a:rPr lang="de-DE" smtClean="0"/>
              <a:t>Bewerber/-Stellenrelation am Ausbildungsmarkt verändert sich</a:t>
            </a:r>
          </a:p>
          <a:p>
            <a:r>
              <a:rPr lang="de-DE" smtClean="0"/>
              <a:t>ein sich abzeichnender Fachkräftemangel in bestimmten Branchen</a:t>
            </a:r>
          </a:p>
          <a:p>
            <a:r>
              <a:rPr lang="de-DE" smtClean="0"/>
              <a:t>Hohe Jugendarbeitslosigkeit insbesondere im Süden Europas</a:t>
            </a:r>
          </a:p>
          <a:p>
            <a:pPr>
              <a:buFontTx/>
              <a:buNone/>
            </a:pPr>
            <a:endParaRPr lang="de-DE" smtClean="0"/>
          </a:p>
          <a:p>
            <a:pPr eaLnBrk="1" hangingPunct="1"/>
            <a:r>
              <a:rPr lang="de-DE" smtClean="0"/>
              <a:t>Förderung der beruflichen Mobilität in Europa</a:t>
            </a:r>
          </a:p>
          <a:p>
            <a:pPr lvl="1" eaLnBrk="1" hangingPunct="1"/>
            <a:r>
              <a:rPr lang="de-DE" smtClean="0"/>
              <a:t>Jugendliche mit Interesse an einer Berufsausbildung in Deutschland</a:t>
            </a:r>
          </a:p>
          <a:p>
            <a:pPr lvl="1" eaLnBrk="1" hangingPunct="1"/>
            <a:r>
              <a:rPr lang="de-DE" smtClean="0"/>
              <a:t>junge arbeitslose Fachkräfte mit Interesse an einer Beschäftigung in Deutschland</a:t>
            </a:r>
          </a:p>
          <a:p>
            <a:endParaRPr lang="de-DE" smtClean="0"/>
          </a:p>
          <a:p>
            <a:pPr>
              <a:buFontTx/>
              <a:buNone/>
            </a:pPr>
            <a:endParaRPr lang="de-DE" smtClean="0"/>
          </a:p>
          <a:p>
            <a:pPr>
              <a:buFontTx/>
              <a:buNone/>
            </a:pPr>
            <a:endParaRPr lang="de-DE"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2000"/>
                                        <p:tgtEl>
                                          <p:spTgt spid="3">
                                            <p:txEl>
                                              <p:pRg st="6" end="6"/>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el 1"/>
          <p:cNvSpPr>
            <a:spLocks noGrp="1"/>
          </p:cNvSpPr>
          <p:nvPr>
            <p:ph type="title"/>
          </p:nvPr>
        </p:nvSpPr>
        <p:spPr>
          <a:xfrm>
            <a:off x="492125" y="974725"/>
            <a:ext cx="7720013" cy="331788"/>
          </a:xfrm>
        </p:spPr>
        <p:txBody>
          <a:bodyPr/>
          <a:lstStyle/>
          <a:p>
            <a:r>
              <a:rPr lang="de-DE" smtClean="0"/>
              <a:t>Hohe Jugendarbeitslosigkeit in Europa</a:t>
            </a:r>
          </a:p>
        </p:txBody>
      </p:sp>
      <p:pic>
        <p:nvPicPr>
          <p:cNvPr id="72706" name="Picture 2"/>
          <p:cNvPicPr>
            <a:picLocks noGrp="1" noChangeAspect="1" noChangeArrowheads="1"/>
          </p:cNvPicPr>
          <p:nvPr>
            <p:ph idx="1"/>
          </p:nvPr>
        </p:nvPicPr>
        <p:blipFill>
          <a:blip r:embed="rId3"/>
          <a:srcRect/>
          <a:stretch>
            <a:fillRect/>
          </a:stretch>
        </p:blipFill>
        <p:spPr>
          <a:xfrm>
            <a:off x="3873500" y="1427163"/>
            <a:ext cx="5029200" cy="5181600"/>
          </a:xfrm>
        </p:spPr>
      </p:pic>
      <p:sp>
        <p:nvSpPr>
          <p:cNvPr id="8" name="Rechteck 7"/>
          <p:cNvSpPr/>
          <p:nvPr/>
        </p:nvSpPr>
        <p:spPr bwMode="auto">
          <a:xfrm>
            <a:off x="4448175" y="5786438"/>
            <a:ext cx="228600" cy="146050"/>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800" dirty="0">
                <a:cs typeface="+mn-cs"/>
              </a:rPr>
              <a:t>56,5</a:t>
            </a:r>
          </a:p>
        </p:txBody>
      </p:sp>
      <p:sp>
        <p:nvSpPr>
          <p:cNvPr id="9" name="Rechteck 8"/>
          <p:cNvSpPr/>
          <p:nvPr/>
        </p:nvSpPr>
        <p:spPr bwMode="auto">
          <a:xfrm>
            <a:off x="6162675" y="5495925"/>
            <a:ext cx="276225" cy="147638"/>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spAutoFit/>
          </a:bodyPr>
          <a:lstStyle/>
          <a:p>
            <a:pPr algn="ctr" defTabSz="917258">
              <a:lnSpc>
                <a:spcPct val="90000"/>
              </a:lnSpc>
              <a:spcBef>
                <a:spcPct val="50000"/>
              </a:spcBef>
              <a:defRPr/>
            </a:pPr>
            <a:r>
              <a:rPr lang="de-DE" sz="800" dirty="0">
                <a:cs typeface="+mn-cs"/>
              </a:rPr>
              <a:t>37,1</a:t>
            </a:r>
          </a:p>
        </p:txBody>
      </p:sp>
      <p:sp>
        <p:nvSpPr>
          <p:cNvPr id="10" name="Rechteck 9"/>
          <p:cNvSpPr/>
          <p:nvPr/>
        </p:nvSpPr>
        <p:spPr bwMode="auto">
          <a:xfrm>
            <a:off x="3914775" y="5705475"/>
            <a:ext cx="257175" cy="147638"/>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800" dirty="0">
                <a:cs typeface="+mn-cs"/>
              </a:rPr>
              <a:t>38,7</a:t>
            </a:r>
          </a:p>
        </p:txBody>
      </p:sp>
      <p:sp>
        <p:nvSpPr>
          <p:cNvPr id="11" name="Rechteck 10"/>
          <p:cNvSpPr/>
          <p:nvPr/>
        </p:nvSpPr>
        <p:spPr bwMode="auto">
          <a:xfrm>
            <a:off x="7162800" y="3406775"/>
            <a:ext cx="228600" cy="146050"/>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800" dirty="0">
                <a:cs typeface="+mn-cs"/>
              </a:rPr>
              <a:t>31,9</a:t>
            </a:r>
          </a:p>
        </p:txBody>
      </p:sp>
      <p:sp>
        <p:nvSpPr>
          <p:cNvPr id="12" name="Inhaltsplatzhalter 2"/>
          <p:cNvSpPr txBox="1">
            <a:spLocks/>
          </p:cNvSpPr>
          <p:nvPr/>
        </p:nvSpPr>
        <p:spPr bwMode="auto">
          <a:xfrm>
            <a:off x="509588" y="1651000"/>
            <a:ext cx="3443287" cy="4124325"/>
          </a:xfrm>
          <a:prstGeom prst="rect">
            <a:avLst/>
          </a:prstGeom>
          <a:noFill/>
          <a:ln w="9525">
            <a:noFill/>
            <a:miter lim="800000"/>
            <a:headEnd/>
            <a:tailEnd/>
          </a:ln>
        </p:spPr>
        <p:txBody>
          <a:bodyPr lIns="0" tIns="0" rIns="0" bIns="0">
            <a:spAutoFit/>
          </a:bodyPr>
          <a:lstStyle/>
          <a:p>
            <a:pPr marL="342633" indent="-342633" defTabSz="912634">
              <a:lnSpc>
                <a:spcPct val="90000"/>
              </a:lnSpc>
              <a:spcBef>
                <a:spcPct val="50000"/>
              </a:spcBef>
              <a:buSzPct val="80000"/>
              <a:buFontTx/>
              <a:buBlip>
                <a:blip r:embed="rId4"/>
              </a:buBlip>
              <a:defRPr/>
            </a:pPr>
            <a:r>
              <a:rPr lang="de-DE" dirty="0">
                <a:latin typeface="+mn-lt"/>
                <a:cs typeface="+mn-cs"/>
              </a:rPr>
              <a:t>über 5 Millionen ohne </a:t>
            </a:r>
            <a:r>
              <a:rPr lang="de-DE" dirty="0">
                <a:latin typeface="+mn-lt"/>
                <a:cs typeface="+mn-cs"/>
              </a:rPr>
              <a:t>Job</a:t>
            </a:r>
            <a:endParaRPr lang="de-DE" dirty="0">
              <a:latin typeface="+mn-lt"/>
              <a:cs typeface="+mn-cs"/>
            </a:endParaRPr>
          </a:p>
          <a:p>
            <a:pPr marL="342633" indent="-342633" defTabSz="912634">
              <a:lnSpc>
                <a:spcPct val="90000"/>
              </a:lnSpc>
              <a:spcBef>
                <a:spcPct val="50000"/>
              </a:spcBef>
              <a:buSzPct val="80000"/>
              <a:buFontTx/>
              <a:buBlip>
                <a:blip r:embed="rId4"/>
              </a:buBlip>
              <a:defRPr/>
            </a:pPr>
            <a:r>
              <a:rPr lang="de-DE" dirty="0">
                <a:latin typeface="+mn-lt"/>
                <a:cs typeface="+mn-cs"/>
              </a:rPr>
              <a:t>Tendenz </a:t>
            </a:r>
            <a:r>
              <a:rPr lang="de-DE" dirty="0">
                <a:latin typeface="+mn-lt"/>
                <a:cs typeface="+mn-cs"/>
              </a:rPr>
              <a:t>steigend</a:t>
            </a:r>
            <a:endParaRPr lang="de-DE" dirty="0">
              <a:latin typeface="+mn-lt"/>
              <a:cs typeface="+mn-cs"/>
            </a:endParaRPr>
          </a:p>
          <a:p>
            <a:pPr marL="342633" indent="-342633" defTabSz="912634">
              <a:lnSpc>
                <a:spcPct val="90000"/>
              </a:lnSpc>
              <a:spcBef>
                <a:spcPct val="50000"/>
              </a:spcBef>
              <a:buSzPct val="80000"/>
              <a:buFontTx/>
              <a:buBlip>
                <a:blip r:embed="rId4"/>
              </a:buBlip>
              <a:defRPr/>
            </a:pPr>
            <a:r>
              <a:rPr lang="de-DE" dirty="0">
                <a:latin typeface="+mn-lt"/>
                <a:cs typeface="+mn-cs"/>
              </a:rPr>
              <a:t>jeder 5te Jugendliche in Europa ist </a:t>
            </a:r>
            <a:r>
              <a:rPr lang="de-DE" dirty="0">
                <a:latin typeface="+mn-lt"/>
                <a:cs typeface="+mn-cs"/>
              </a:rPr>
              <a:t>betroffen</a:t>
            </a:r>
            <a:endParaRPr lang="de-DE" dirty="0">
              <a:latin typeface="+mn-lt"/>
              <a:cs typeface="+mn-cs"/>
            </a:endParaRPr>
          </a:p>
          <a:p>
            <a:pPr marL="342633" indent="-342633" defTabSz="912634">
              <a:lnSpc>
                <a:spcPct val="90000"/>
              </a:lnSpc>
              <a:spcBef>
                <a:spcPct val="50000"/>
              </a:spcBef>
              <a:buSzPct val="80000"/>
              <a:buFontTx/>
              <a:buBlip>
                <a:blip r:embed="rId4"/>
              </a:buBlip>
              <a:defRPr/>
            </a:pPr>
            <a:r>
              <a:rPr lang="de-DE" dirty="0">
                <a:latin typeface="+mn-lt"/>
                <a:cs typeface="+mn-cs"/>
              </a:rPr>
              <a:t>28% </a:t>
            </a:r>
            <a:r>
              <a:rPr lang="de-DE" dirty="0">
                <a:latin typeface="+mn-lt"/>
                <a:cs typeface="+mn-cs"/>
              </a:rPr>
              <a:t>langzeitarbeitslos</a:t>
            </a:r>
            <a:endParaRPr lang="de-DE" dirty="0">
              <a:latin typeface="+mn-lt"/>
              <a:cs typeface="+mn-cs"/>
            </a:endParaRPr>
          </a:p>
          <a:p>
            <a:pPr marL="342633" indent="-342633" defTabSz="912634">
              <a:lnSpc>
                <a:spcPct val="90000"/>
              </a:lnSpc>
              <a:spcBef>
                <a:spcPct val="50000"/>
              </a:spcBef>
              <a:buSzPct val="80000"/>
              <a:buFontTx/>
              <a:buBlip>
                <a:blip r:embed="rId4"/>
              </a:buBlip>
              <a:defRPr/>
            </a:pPr>
            <a:r>
              <a:rPr lang="de-DE" dirty="0">
                <a:latin typeface="+mn-lt"/>
                <a:cs typeface="+mn-cs"/>
              </a:rPr>
              <a:t>auch die Alternative: Zugang zu Bildung ist erschwert</a:t>
            </a:r>
          </a:p>
          <a:p>
            <a:pPr marL="342633" indent="-342633" defTabSz="912634">
              <a:lnSpc>
                <a:spcPct val="90000"/>
              </a:lnSpc>
              <a:spcBef>
                <a:spcPct val="50000"/>
              </a:spcBef>
              <a:buSzPct val="80000"/>
              <a:buFontTx/>
              <a:buBlip>
                <a:blip r:embed="rId4"/>
              </a:buBlip>
              <a:defRPr/>
            </a:pPr>
            <a:endParaRPr lang="de-DE" dirty="0">
              <a:latin typeface="+mn-lt"/>
              <a:cs typeface="+mn-cs"/>
            </a:endParaRPr>
          </a:p>
          <a:p>
            <a:pPr marL="342633" indent="-342633" defTabSz="912634">
              <a:lnSpc>
                <a:spcPct val="90000"/>
              </a:lnSpc>
              <a:spcBef>
                <a:spcPct val="50000"/>
              </a:spcBef>
              <a:buSzPct val="80000"/>
              <a:buFontTx/>
              <a:buBlip>
                <a:blip r:embed="rId4"/>
              </a:buBlip>
              <a:defRPr/>
            </a:pPr>
            <a:endParaRPr lang="de-DE" dirty="0">
              <a:latin typeface="+mn-lt"/>
              <a:cs typeface="+mn-cs"/>
            </a:endParaRPr>
          </a:p>
          <a:p>
            <a:pPr marL="342633" indent="-342633" defTabSz="912634">
              <a:lnSpc>
                <a:spcPct val="90000"/>
              </a:lnSpc>
              <a:spcBef>
                <a:spcPct val="50000"/>
              </a:spcBef>
              <a:buSzPct val="80000"/>
              <a:buFontTx/>
              <a:buBlip>
                <a:blip r:embed="rId4"/>
              </a:buBlip>
              <a:defRPr/>
            </a:pPr>
            <a:endParaRPr lang="de-DE" kern="0" dirty="0">
              <a:latin typeface="+mn-lt"/>
              <a:cs typeface="+mn-cs"/>
            </a:endParaRPr>
          </a:p>
        </p:txBody>
      </p:sp>
      <p:sp>
        <p:nvSpPr>
          <p:cNvPr id="13" name="Rechteck 12"/>
          <p:cNvSpPr/>
          <p:nvPr/>
        </p:nvSpPr>
        <p:spPr bwMode="auto">
          <a:xfrm>
            <a:off x="7200900" y="5868988"/>
            <a:ext cx="266700" cy="146050"/>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800" dirty="0">
                <a:cs typeface="+mn-cs"/>
              </a:rPr>
              <a:t>57,6</a:t>
            </a:r>
          </a:p>
        </p:txBody>
      </p:sp>
      <p:sp>
        <p:nvSpPr>
          <p:cNvPr id="293" name="Rechteck 292"/>
          <p:cNvSpPr/>
          <p:nvPr/>
        </p:nvSpPr>
        <p:spPr bwMode="auto">
          <a:xfrm>
            <a:off x="6800850" y="4606925"/>
            <a:ext cx="219075" cy="147638"/>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800" dirty="0">
                <a:cs typeface="+mn-cs"/>
              </a:rPr>
              <a:t>35,8</a:t>
            </a:r>
          </a:p>
        </p:txBody>
      </p:sp>
      <p:sp>
        <p:nvSpPr>
          <p:cNvPr id="72714" name="Rechteck 295"/>
          <p:cNvSpPr>
            <a:spLocks noChangeArrowheads="1"/>
          </p:cNvSpPr>
          <p:nvPr/>
        </p:nvSpPr>
        <p:spPr bwMode="auto">
          <a:xfrm flipH="1">
            <a:off x="7448550" y="3248025"/>
            <a:ext cx="619125" cy="203200"/>
          </a:xfrm>
          <a:prstGeom prst="rect">
            <a:avLst/>
          </a:prstGeom>
          <a:noFill/>
          <a:ln w="9525">
            <a:noFill/>
            <a:miter lim="800000"/>
            <a:headEnd/>
            <a:tailEnd/>
          </a:ln>
        </p:spPr>
        <p:txBody>
          <a:bodyPr>
            <a:spAutoFit/>
          </a:bodyPr>
          <a:lstStyle/>
          <a:p>
            <a:pPr algn="ctr" defTabSz="915988">
              <a:lnSpc>
                <a:spcPct val="90000"/>
              </a:lnSpc>
              <a:spcBef>
                <a:spcPct val="50000"/>
              </a:spcBef>
            </a:pPr>
            <a:endParaRPr lang="de-DE" sz="800"/>
          </a:p>
        </p:txBody>
      </p:sp>
      <p:sp>
        <p:nvSpPr>
          <p:cNvPr id="297" name="Rechteck 296"/>
          <p:cNvSpPr/>
          <p:nvPr/>
        </p:nvSpPr>
        <p:spPr bwMode="auto">
          <a:xfrm>
            <a:off x="4381500" y="3876675"/>
            <a:ext cx="285750" cy="146050"/>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800" dirty="0">
                <a:cs typeface="+mn-cs"/>
              </a:rPr>
              <a:t>29,7</a:t>
            </a:r>
          </a:p>
        </p:txBody>
      </p:sp>
      <p:sp>
        <p:nvSpPr>
          <p:cNvPr id="298" name="Rechteck 297"/>
          <p:cNvSpPr/>
          <p:nvPr/>
        </p:nvSpPr>
        <p:spPr bwMode="auto">
          <a:xfrm>
            <a:off x="6810375" y="4864100"/>
            <a:ext cx="276225" cy="146050"/>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800" dirty="0">
                <a:cs typeface="+mn-cs"/>
              </a:rPr>
              <a:t>29,3</a:t>
            </a:r>
          </a:p>
        </p:txBody>
      </p:sp>
      <p:sp>
        <p:nvSpPr>
          <p:cNvPr id="299" name="Rechteck 298"/>
          <p:cNvSpPr/>
          <p:nvPr/>
        </p:nvSpPr>
        <p:spPr bwMode="auto">
          <a:xfrm>
            <a:off x="6667500" y="4137025"/>
            <a:ext cx="285750" cy="146050"/>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800" dirty="0">
                <a:cs typeface="+mn-cs"/>
              </a:rPr>
              <a:t>28,4</a:t>
            </a:r>
          </a:p>
        </p:txBody>
      </p:sp>
      <p:sp>
        <p:nvSpPr>
          <p:cNvPr id="301" name="Rechteck 300"/>
          <p:cNvSpPr/>
          <p:nvPr/>
        </p:nvSpPr>
        <p:spPr bwMode="auto">
          <a:xfrm>
            <a:off x="7458075" y="5383213"/>
            <a:ext cx="247650" cy="147637"/>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800" dirty="0">
                <a:cs typeface="+mn-cs"/>
              </a:rPr>
              <a:t>27,4</a:t>
            </a:r>
          </a:p>
        </p:txBody>
      </p:sp>
      <p:sp>
        <p:nvSpPr>
          <p:cNvPr id="302" name="Rechteck 301"/>
          <p:cNvSpPr/>
          <p:nvPr/>
        </p:nvSpPr>
        <p:spPr bwMode="auto">
          <a:xfrm flipH="1">
            <a:off x="5162550" y="4945063"/>
            <a:ext cx="295275" cy="146050"/>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800" dirty="0">
                <a:cs typeface="+mn-cs"/>
              </a:rPr>
              <a:t>27,0</a:t>
            </a:r>
          </a:p>
        </p:txBody>
      </p:sp>
      <p:sp>
        <p:nvSpPr>
          <p:cNvPr id="303" name="Rechteck 302"/>
          <p:cNvSpPr/>
          <p:nvPr/>
        </p:nvSpPr>
        <p:spPr bwMode="auto">
          <a:xfrm>
            <a:off x="8334375" y="6340475"/>
            <a:ext cx="266700" cy="147638"/>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800" dirty="0">
                <a:cs typeface="+mn-cs"/>
              </a:rPr>
              <a:t>27,0</a:t>
            </a:r>
          </a:p>
        </p:txBody>
      </p:sp>
      <p:sp>
        <p:nvSpPr>
          <p:cNvPr id="304" name="Rechteck 303"/>
          <p:cNvSpPr/>
          <p:nvPr/>
        </p:nvSpPr>
        <p:spPr bwMode="auto">
          <a:xfrm>
            <a:off x="6248400" y="2722563"/>
            <a:ext cx="238125" cy="147637"/>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800" dirty="0">
                <a:cs typeface="+mn-cs"/>
              </a:rPr>
              <a:t>24,8</a:t>
            </a:r>
          </a:p>
        </p:txBody>
      </p:sp>
      <p:sp>
        <p:nvSpPr>
          <p:cNvPr id="305" name="Rechteck 304"/>
          <p:cNvSpPr/>
          <p:nvPr/>
        </p:nvSpPr>
        <p:spPr bwMode="auto">
          <a:xfrm>
            <a:off x="7067550" y="3644900"/>
            <a:ext cx="228600" cy="146050"/>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800" dirty="0">
                <a:cs typeface="+mn-cs"/>
              </a:rPr>
              <a:t>24,2</a:t>
            </a:r>
          </a:p>
        </p:txBody>
      </p:sp>
      <p:sp>
        <p:nvSpPr>
          <p:cNvPr id="310" name="Rechteck 309"/>
          <p:cNvSpPr/>
          <p:nvPr/>
        </p:nvSpPr>
        <p:spPr bwMode="auto">
          <a:xfrm flipH="1">
            <a:off x="6505575" y="5076825"/>
            <a:ext cx="180975" cy="138113"/>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700" dirty="0">
                <a:cs typeface="+mn-cs"/>
              </a:rPr>
              <a:t>23,5</a:t>
            </a:r>
          </a:p>
        </p:txBody>
      </p:sp>
      <p:sp>
        <p:nvSpPr>
          <p:cNvPr id="311" name="Rechteck 310"/>
          <p:cNvSpPr/>
          <p:nvPr/>
        </p:nvSpPr>
        <p:spPr bwMode="auto">
          <a:xfrm flipH="1">
            <a:off x="7343775" y="4956175"/>
            <a:ext cx="276225" cy="147638"/>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800" dirty="0">
                <a:cs typeface="+mn-cs"/>
              </a:rPr>
              <a:t>23,0</a:t>
            </a:r>
          </a:p>
        </p:txBody>
      </p:sp>
      <p:sp>
        <p:nvSpPr>
          <p:cNvPr id="312" name="Rechteck 311"/>
          <p:cNvSpPr/>
          <p:nvPr/>
        </p:nvSpPr>
        <p:spPr bwMode="auto">
          <a:xfrm>
            <a:off x="6334125" y="4511675"/>
            <a:ext cx="247650" cy="147638"/>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800" dirty="0">
                <a:cs typeface="+mn-cs"/>
              </a:rPr>
              <a:t>21,3</a:t>
            </a:r>
          </a:p>
        </p:txBody>
      </p:sp>
      <p:sp>
        <p:nvSpPr>
          <p:cNvPr id="313" name="Rechteck 312"/>
          <p:cNvSpPr/>
          <p:nvPr/>
        </p:nvSpPr>
        <p:spPr bwMode="auto">
          <a:xfrm flipH="1">
            <a:off x="4876800" y="4024313"/>
            <a:ext cx="257175" cy="147637"/>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800" dirty="0">
                <a:cs typeface="+mn-cs"/>
              </a:rPr>
              <a:t>20,2</a:t>
            </a:r>
          </a:p>
        </p:txBody>
      </p:sp>
      <p:sp>
        <p:nvSpPr>
          <p:cNvPr id="314" name="Rechteck 313"/>
          <p:cNvSpPr/>
          <p:nvPr/>
        </p:nvSpPr>
        <p:spPr bwMode="auto">
          <a:xfrm>
            <a:off x="5429250" y="4348163"/>
            <a:ext cx="219075" cy="133350"/>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700" dirty="0">
                <a:cs typeface="+mn-cs"/>
              </a:rPr>
              <a:t>19,7</a:t>
            </a:r>
          </a:p>
        </p:txBody>
      </p:sp>
      <p:sp>
        <p:nvSpPr>
          <p:cNvPr id="315" name="Rechteck 314"/>
          <p:cNvSpPr/>
          <p:nvPr/>
        </p:nvSpPr>
        <p:spPr bwMode="auto">
          <a:xfrm>
            <a:off x="6991350" y="2365375"/>
            <a:ext cx="238125" cy="147638"/>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800" dirty="0">
                <a:cs typeface="+mn-cs"/>
              </a:rPr>
              <a:t>19,0</a:t>
            </a:r>
          </a:p>
        </p:txBody>
      </p:sp>
      <p:sp>
        <p:nvSpPr>
          <p:cNvPr id="316" name="Rechteck 315"/>
          <p:cNvSpPr/>
          <p:nvPr/>
        </p:nvSpPr>
        <p:spPr bwMode="auto">
          <a:xfrm>
            <a:off x="5743575" y="4529138"/>
            <a:ext cx="200025" cy="133350"/>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700" dirty="0">
                <a:cs typeface="+mn-cs"/>
              </a:rPr>
              <a:t>18,6</a:t>
            </a:r>
          </a:p>
        </p:txBody>
      </p:sp>
      <p:sp>
        <p:nvSpPr>
          <p:cNvPr id="317" name="Rechteck 316"/>
          <p:cNvSpPr/>
          <p:nvPr/>
        </p:nvSpPr>
        <p:spPr bwMode="auto">
          <a:xfrm>
            <a:off x="7077075" y="3125788"/>
            <a:ext cx="257175" cy="147637"/>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800" dirty="0">
                <a:cs typeface="+mn-cs"/>
              </a:rPr>
              <a:t>17,5</a:t>
            </a:r>
          </a:p>
        </p:txBody>
      </p:sp>
      <p:sp>
        <p:nvSpPr>
          <p:cNvPr id="318" name="Rechteck 317"/>
          <p:cNvSpPr/>
          <p:nvPr/>
        </p:nvSpPr>
        <p:spPr bwMode="auto">
          <a:xfrm>
            <a:off x="5876925" y="3641725"/>
            <a:ext cx="228600" cy="147638"/>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800" dirty="0">
                <a:cs typeface="+mn-cs"/>
              </a:rPr>
              <a:t>14,2</a:t>
            </a:r>
          </a:p>
        </p:txBody>
      </p:sp>
      <p:sp>
        <p:nvSpPr>
          <p:cNvPr id="319" name="Rechteck 318"/>
          <p:cNvSpPr/>
          <p:nvPr/>
        </p:nvSpPr>
        <p:spPr bwMode="auto">
          <a:xfrm>
            <a:off x="8524875" y="1841500"/>
            <a:ext cx="190500" cy="133350"/>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700" dirty="0">
                <a:cs typeface="+mn-cs"/>
              </a:rPr>
              <a:t>16,4</a:t>
            </a:r>
          </a:p>
        </p:txBody>
      </p:sp>
      <p:sp>
        <p:nvSpPr>
          <p:cNvPr id="320" name="Rechteck 319"/>
          <p:cNvSpPr/>
          <p:nvPr/>
        </p:nvSpPr>
        <p:spPr bwMode="auto">
          <a:xfrm>
            <a:off x="5581650" y="4138613"/>
            <a:ext cx="180975" cy="131762"/>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700" dirty="0">
                <a:cs typeface="+mn-cs"/>
              </a:rPr>
              <a:t>9,7</a:t>
            </a:r>
          </a:p>
        </p:txBody>
      </p:sp>
      <p:sp>
        <p:nvSpPr>
          <p:cNvPr id="321" name="Rechteck 320"/>
          <p:cNvSpPr/>
          <p:nvPr/>
        </p:nvSpPr>
        <p:spPr bwMode="auto">
          <a:xfrm>
            <a:off x="6391275" y="4816475"/>
            <a:ext cx="180975" cy="147638"/>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800" dirty="0">
                <a:cs typeface="+mn-cs"/>
              </a:rPr>
              <a:t>9,0</a:t>
            </a:r>
          </a:p>
        </p:txBody>
      </p:sp>
      <p:sp>
        <p:nvSpPr>
          <p:cNvPr id="322" name="Rechteck 321"/>
          <p:cNvSpPr/>
          <p:nvPr/>
        </p:nvSpPr>
        <p:spPr bwMode="auto">
          <a:xfrm>
            <a:off x="5915025" y="4316413"/>
            <a:ext cx="219075" cy="146050"/>
          </a:xfrm>
          <a:prstGeom prst="rect">
            <a:avLst/>
          </a:prstGeom>
          <a:solidFill>
            <a:schemeClr val="bg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lIns="0" tIns="17994" rIns="0" bIns="17994" anchor="ctr">
            <a:spAutoFit/>
          </a:bodyPr>
          <a:lstStyle/>
          <a:p>
            <a:pPr algn="ctr" defTabSz="917258">
              <a:lnSpc>
                <a:spcPct val="90000"/>
              </a:lnSpc>
              <a:spcBef>
                <a:spcPct val="50000"/>
              </a:spcBef>
              <a:defRPr/>
            </a:pPr>
            <a:r>
              <a:rPr lang="de-DE" sz="800" dirty="0">
                <a:cs typeface="+mn-cs"/>
              </a:rPr>
              <a:t>8,1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el 1"/>
          <p:cNvSpPr>
            <a:spLocks noGrp="1"/>
          </p:cNvSpPr>
          <p:nvPr>
            <p:ph type="title"/>
          </p:nvPr>
        </p:nvSpPr>
        <p:spPr>
          <a:xfrm>
            <a:off x="492125" y="974725"/>
            <a:ext cx="7720013" cy="331788"/>
          </a:xfrm>
        </p:spPr>
        <p:txBody>
          <a:bodyPr/>
          <a:lstStyle/>
          <a:p>
            <a:r>
              <a:rPr lang="de-DE" smtClean="0"/>
              <a:t>Förderfähige Zielgruppen</a:t>
            </a:r>
          </a:p>
        </p:txBody>
      </p:sp>
      <p:sp>
        <p:nvSpPr>
          <p:cNvPr id="3" name="Inhaltsplatzhalter 2"/>
          <p:cNvSpPr>
            <a:spLocks noGrp="1"/>
          </p:cNvSpPr>
          <p:nvPr>
            <p:ph idx="1"/>
          </p:nvPr>
        </p:nvSpPr>
        <p:spPr>
          <a:xfrm>
            <a:off x="511175" y="1657350"/>
            <a:ext cx="7700963" cy="5343525"/>
          </a:xfrm>
        </p:spPr>
        <p:txBody>
          <a:bodyPr/>
          <a:lstStyle/>
          <a:p>
            <a:pPr marL="0" indent="0">
              <a:buFontTx/>
              <a:buNone/>
              <a:defRPr/>
            </a:pPr>
            <a:r>
              <a:rPr lang="de-DE" dirty="0" smtClean="0"/>
              <a:t>Gewinnung von Fachkräften aus der EU für den deutschen Arbeitsmarkt</a:t>
            </a:r>
          </a:p>
          <a:p>
            <a:pPr eaLnBrk="1" hangingPunct="1">
              <a:defRPr/>
            </a:pPr>
            <a:r>
              <a:rPr lang="de-DE" dirty="0" smtClean="0"/>
              <a:t>Konzentration auf Engpassberufe in Deutschland:</a:t>
            </a:r>
          </a:p>
          <a:p>
            <a:pPr lvl="1" eaLnBrk="1" hangingPunct="1">
              <a:defRPr/>
            </a:pPr>
            <a:r>
              <a:rPr lang="de-DE" dirty="0" smtClean="0"/>
              <a:t>Ingenieure, insbesondere Elektrotechnik / IT, Maschinenbau </a:t>
            </a:r>
          </a:p>
          <a:p>
            <a:pPr lvl="1" eaLnBrk="1" hangingPunct="1">
              <a:defRPr/>
            </a:pPr>
            <a:r>
              <a:rPr lang="de-DE" dirty="0" smtClean="0"/>
              <a:t>Elektro- und Metallberufe mit beruflicher Ausbildung</a:t>
            </a:r>
          </a:p>
          <a:p>
            <a:pPr lvl="1" eaLnBrk="1" hangingPunct="1">
              <a:defRPr/>
            </a:pPr>
            <a:r>
              <a:rPr lang="de-DE" dirty="0" smtClean="0"/>
              <a:t>Mediziner, Gesundheits- und Krankenpflegepersonal</a:t>
            </a:r>
          </a:p>
          <a:p>
            <a:pPr eaLnBrk="1" hangingPunct="1">
              <a:buFontTx/>
              <a:buNone/>
              <a:defRPr/>
            </a:pPr>
            <a:r>
              <a:rPr lang="de-DE" dirty="0" smtClean="0">
                <a:solidFill>
                  <a:srgbClr val="FF0000"/>
                </a:solidFill>
              </a:rPr>
              <a:t>	  </a:t>
            </a:r>
            <a:r>
              <a:rPr lang="de-DE" sz="1700" dirty="0" smtClean="0">
                <a:solidFill>
                  <a:srgbClr val="FF0000"/>
                </a:solidFill>
              </a:rPr>
              <a:t>►   </a:t>
            </a:r>
            <a:r>
              <a:rPr lang="de-DE" sz="1700" dirty="0" smtClean="0"/>
              <a:t>Berücksichtigung regionaler Sonderbedarfe</a:t>
            </a:r>
          </a:p>
          <a:p>
            <a:pPr eaLnBrk="1" hangingPunct="1">
              <a:buFontTx/>
              <a:buNone/>
              <a:defRPr/>
            </a:pPr>
            <a:r>
              <a:rPr lang="de-DE" dirty="0" smtClean="0"/>
              <a:t>Gewinnung Ausbildungsinteressierter aus der EU für den deutschen Ausbildungsmarkt</a:t>
            </a:r>
          </a:p>
          <a:p>
            <a:pPr eaLnBrk="1" hangingPunct="1">
              <a:defRPr/>
            </a:pPr>
            <a:r>
              <a:rPr lang="de-DE" dirty="0" smtClean="0"/>
              <a:t>Konzentration auf Ausbildungsstellen, die in Deutschland nicht besetzt werden können und Ausbildungsbetriebe die bereit und geeignet sind junge Bewerber aus der EU auszubilden</a:t>
            </a:r>
            <a:endParaRPr lang="de-DE" dirty="0" smtClean="0">
              <a:solidFill>
                <a:srgbClr val="FF0000"/>
              </a:solidFill>
            </a:endParaRPr>
          </a:p>
          <a:p>
            <a:pPr marL="0" indent="0">
              <a:buFontTx/>
              <a:buNone/>
              <a:defRPr/>
            </a:pPr>
            <a:endParaRPr lang="de-DE" dirty="0" smtClean="0"/>
          </a:p>
          <a:p>
            <a:pPr>
              <a:defRPr/>
            </a:pPr>
            <a:endParaRPr lang="de-DE" dirty="0" smtClean="0"/>
          </a:p>
          <a:p>
            <a:pPr>
              <a:defRPr/>
            </a:pP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11175" y="1657350"/>
            <a:ext cx="7700963" cy="3101975"/>
          </a:xfrm>
        </p:spPr>
        <p:txBody>
          <a:bodyPr/>
          <a:lstStyle/>
          <a:p>
            <a:pPr algn="ctr">
              <a:buFontTx/>
              <a:buNone/>
              <a:defRPr/>
            </a:pPr>
            <a:r>
              <a:rPr lang="de-DE" sz="4000" dirty="0" smtClean="0"/>
              <a:t>	</a:t>
            </a:r>
          </a:p>
          <a:p>
            <a:pPr marL="0" indent="0" algn="ctr">
              <a:buFontTx/>
              <a:buNone/>
              <a:defRPr/>
            </a:pPr>
            <a:r>
              <a:rPr lang="de-DE" sz="3600" dirty="0" smtClean="0"/>
              <a:t>Förderung der beruflichen Mobilität von ausbildungsinteressierten Jugendlichen aus Europa</a:t>
            </a:r>
          </a:p>
          <a:p>
            <a:pPr marL="0" indent="0" algn="ctr">
              <a:buFontTx/>
              <a:buNone/>
              <a:defRPr/>
            </a:pPr>
            <a:r>
              <a:rPr lang="de-DE" sz="3600" dirty="0" smtClean="0"/>
              <a:t>- Individualförderung - </a:t>
            </a:r>
            <a:endParaRPr lang="de-DE"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el 1"/>
          <p:cNvSpPr>
            <a:spLocks noGrp="1"/>
          </p:cNvSpPr>
          <p:nvPr>
            <p:ph type="title"/>
          </p:nvPr>
        </p:nvSpPr>
        <p:spPr>
          <a:xfrm>
            <a:off x="492125" y="974725"/>
            <a:ext cx="7720013" cy="331788"/>
          </a:xfrm>
        </p:spPr>
        <p:txBody>
          <a:bodyPr/>
          <a:lstStyle/>
          <a:p>
            <a:r>
              <a:rPr lang="de-DE" smtClean="0"/>
              <a:t>Zielgruppen und Förderbedingungen</a:t>
            </a:r>
          </a:p>
        </p:txBody>
      </p:sp>
      <p:sp>
        <p:nvSpPr>
          <p:cNvPr id="3" name="Inhaltsplatzhalter 2"/>
          <p:cNvSpPr>
            <a:spLocks noGrp="1"/>
          </p:cNvSpPr>
          <p:nvPr>
            <p:ph idx="1"/>
          </p:nvPr>
        </p:nvSpPr>
        <p:spPr>
          <a:xfrm>
            <a:off x="511175" y="1657350"/>
            <a:ext cx="7700963" cy="4678363"/>
          </a:xfrm>
        </p:spPr>
        <p:txBody>
          <a:bodyPr/>
          <a:lstStyle/>
          <a:p>
            <a:pPr>
              <a:buFontTx/>
              <a:buNone/>
              <a:defRPr/>
            </a:pPr>
            <a:r>
              <a:rPr lang="de-DE" dirty="0" smtClean="0"/>
              <a:t>Förderfähig sind Ausbildungsinteressenten,</a:t>
            </a:r>
          </a:p>
          <a:p>
            <a:pPr>
              <a:defRPr/>
            </a:pPr>
            <a:r>
              <a:rPr lang="de-DE" dirty="0" smtClean="0"/>
              <a:t>aus der EU, die das Recht auf Arbeitnehmerfreizügigkeit in der EU besitzen, </a:t>
            </a:r>
          </a:p>
          <a:p>
            <a:pPr>
              <a:defRPr/>
            </a:pPr>
            <a:r>
              <a:rPr lang="de-DE" dirty="0" smtClean="0"/>
              <a:t>die zum Zeitpunkt der Antragstellung zwischen 18 - 35 Jahre alt sind, </a:t>
            </a:r>
          </a:p>
          <a:p>
            <a:pPr>
              <a:defRPr/>
            </a:pPr>
            <a:r>
              <a:rPr lang="de-DE" dirty="0" smtClean="0"/>
              <a:t>über einen in ihrem Herkunftsland erworbenen Schulabschluss verfügen und</a:t>
            </a:r>
          </a:p>
          <a:p>
            <a:pPr>
              <a:defRPr/>
            </a:pPr>
            <a:r>
              <a:rPr lang="de-DE" dirty="0" smtClean="0"/>
              <a:t>keine abgeschlossene betriebliche Berufsausbildung in ihrem Herkunftsland haben</a:t>
            </a:r>
          </a:p>
          <a:p>
            <a:pPr marL="0" indent="0">
              <a:buFontTx/>
              <a:buNone/>
              <a:defRPr/>
            </a:pPr>
            <a:r>
              <a:rPr lang="de-DE" dirty="0" smtClean="0"/>
              <a:t>zusätzlich muß </a:t>
            </a:r>
          </a:p>
          <a:p>
            <a:pPr marL="0" indent="0">
              <a:buFontTx/>
              <a:buNone/>
              <a:defRPr/>
            </a:pPr>
            <a:r>
              <a:rPr lang="de-DE" dirty="0" smtClean="0"/>
              <a:t>ein Hinweis auf eine Ausbildungsstelle bzw. ein konkreter Ausbildungsplatz pro Antragsteller zur Verfügung stehen oder </a:t>
            </a:r>
          </a:p>
          <a:p>
            <a:pPr marL="0" indent="0">
              <a:buFontTx/>
              <a:buNone/>
              <a:defRPr/>
            </a:pPr>
            <a:r>
              <a:rPr lang="de-DE" dirty="0" smtClean="0"/>
              <a:t>der Antragsteller muß von der ZAV betreut werden.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el 1"/>
          <p:cNvSpPr>
            <a:spLocks noGrp="1"/>
          </p:cNvSpPr>
          <p:nvPr>
            <p:ph type="title"/>
          </p:nvPr>
        </p:nvSpPr>
        <p:spPr>
          <a:xfrm>
            <a:off x="511175" y="923925"/>
            <a:ext cx="7720013" cy="665163"/>
          </a:xfrm>
        </p:spPr>
        <p:txBody>
          <a:bodyPr/>
          <a:lstStyle/>
          <a:p>
            <a:r>
              <a:rPr lang="de-DE" smtClean="0"/>
              <a:t>Zeitschiene und Förderbausteine für Auszubildende </a:t>
            </a:r>
            <a:r>
              <a:rPr lang="de-DE" u="sng" smtClean="0"/>
              <a:t/>
            </a:r>
            <a:br>
              <a:rPr lang="de-DE" u="sng" smtClean="0"/>
            </a:br>
            <a:endParaRPr lang="de-DE" smtClean="0"/>
          </a:p>
        </p:txBody>
      </p:sp>
      <p:cxnSp>
        <p:nvCxnSpPr>
          <p:cNvPr id="8" name="Gerade Verbindung mit Pfeil 7"/>
          <p:cNvCxnSpPr/>
          <p:nvPr/>
        </p:nvCxnSpPr>
        <p:spPr>
          <a:xfrm>
            <a:off x="127000" y="3567113"/>
            <a:ext cx="8929688"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9" name="Gerade Verbindung 8"/>
          <p:cNvCxnSpPr/>
          <p:nvPr/>
        </p:nvCxnSpPr>
        <p:spPr>
          <a:xfrm flipH="1">
            <a:off x="8745538" y="3351213"/>
            <a:ext cx="3175" cy="5889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Gerade Verbindung 9"/>
          <p:cNvCxnSpPr/>
          <p:nvPr/>
        </p:nvCxnSpPr>
        <p:spPr>
          <a:xfrm>
            <a:off x="5172075" y="3435350"/>
            <a:ext cx="0" cy="5048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p:nvCxnSpPr>
        <p:spPr>
          <a:xfrm>
            <a:off x="127000" y="3248025"/>
            <a:ext cx="0" cy="720725"/>
          </a:xfrm>
          <a:prstGeom prst="line">
            <a:avLst/>
          </a:prstGeom>
        </p:spPr>
        <p:style>
          <a:lnRef idx="1">
            <a:schemeClr val="accent1"/>
          </a:lnRef>
          <a:fillRef idx="0">
            <a:schemeClr val="accent1"/>
          </a:fillRef>
          <a:effectRef idx="0">
            <a:schemeClr val="accent1"/>
          </a:effectRef>
          <a:fontRef idx="minor">
            <a:schemeClr val="tx1"/>
          </a:fontRef>
        </p:style>
      </p:cxnSp>
      <p:sp>
        <p:nvSpPr>
          <p:cNvPr id="77830" name="Textfeld 11"/>
          <p:cNvSpPr txBox="1">
            <a:spLocks noChangeArrowheads="1"/>
          </p:cNvSpPr>
          <p:nvPr/>
        </p:nvSpPr>
        <p:spPr bwMode="auto">
          <a:xfrm>
            <a:off x="19050" y="2413000"/>
            <a:ext cx="1439863" cy="590550"/>
          </a:xfrm>
          <a:prstGeom prst="rect">
            <a:avLst/>
          </a:prstGeom>
          <a:noFill/>
          <a:ln w="9525">
            <a:noFill/>
            <a:miter lim="800000"/>
            <a:headEnd/>
            <a:tailEnd/>
          </a:ln>
        </p:spPr>
        <p:txBody>
          <a:bodyPr>
            <a:spAutoFit/>
          </a:bodyPr>
          <a:lstStyle/>
          <a:p>
            <a:pPr>
              <a:lnSpc>
                <a:spcPct val="90000"/>
              </a:lnSpc>
              <a:spcBef>
                <a:spcPct val="50000"/>
              </a:spcBef>
            </a:pPr>
            <a:r>
              <a:rPr lang="de-DE" sz="1200"/>
              <a:t>Start novellierte Richtlinie 1.11.2013</a:t>
            </a:r>
          </a:p>
        </p:txBody>
      </p:sp>
      <p:cxnSp>
        <p:nvCxnSpPr>
          <p:cNvPr id="15" name="Gerade Verbindung 14"/>
          <p:cNvCxnSpPr/>
          <p:nvPr/>
        </p:nvCxnSpPr>
        <p:spPr>
          <a:xfrm>
            <a:off x="477838" y="3416300"/>
            <a:ext cx="0" cy="523875"/>
          </a:xfrm>
          <a:prstGeom prst="line">
            <a:avLst/>
          </a:prstGeom>
        </p:spPr>
        <p:style>
          <a:lnRef idx="1">
            <a:schemeClr val="accent1"/>
          </a:lnRef>
          <a:fillRef idx="0">
            <a:schemeClr val="accent1"/>
          </a:fillRef>
          <a:effectRef idx="0">
            <a:schemeClr val="accent1"/>
          </a:effectRef>
          <a:fontRef idx="minor">
            <a:schemeClr val="tx1"/>
          </a:fontRef>
        </p:style>
      </p:cxnSp>
      <p:sp>
        <p:nvSpPr>
          <p:cNvPr id="77832" name="Textfeld 15"/>
          <p:cNvSpPr txBox="1">
            <a:spLocks noChangeArrowheads="1"/>
          </p:cNvSpPr>
          <p:nvPr/>
        </p:nvSpPr>
        <p:spPr bwMode="auto">
          <a:xfrm>
            <a:off x="955675" y="4530725"/>
            <a:ext cx="1295400" cy="423863"/>
          </a:xfrm>
          <a:prstGeom prst="rect">
            <a:avLst/>
          </a:prstGeom>
          <a:noFill/>
          <a:ln w="9525">
            <a:noFill/>
            <a:miter lim="800000"/>
            <a:headEnd/>
            <a:tailEnd/>
          </a:ln>
        </p:spPr>
        <p:txBody>
          <a:bodyPr>
            <a:spAutoFit/>
          </a:bodyPr>
          <a:lstStyle/>
          <a:p>
            <a:pPr algn="ctr">
              <a:lnSpc>
                <a:spcPct val="90000"/>
              </a:lnSpc>
              <a:spcBef>
                <a:spcPct val="50000"/>
              </a:spcBef>
            </a:pPr>
            <a:r>
              <a:rPr lang="de-DE" sz="1200"/>
              <a:t>Sprachkurs im Herkunftsland </a:t>
            </a:r>
          </a:p>
        </p:txBody>
      </p:sp>
      <p:sp>
        <p:nvSpPr>
          <p:cNvPr id="77833" name="Textfeld 16"/>
          <p:cNvSpPr txBox="1">
            <a:spLocks noChangeArrowheads="1"/>
          </p:cNvSpPr>
          <p:nvPr/>
        </p:nvSpPr>
        <p:spPr bwMode="auto">
          <a:xfrm>
            <a:off x="960438" y="3681413"/>
            <a:ext cx="1290637" cy="258762"/>
          </a:xfrm>
          <a:prstGeom prst="rect">
            <a:avLst/>
          </a:prstGeom>
          <a:noFill/>
          <a:ln w="9525">
            <a:noFill/>
            <a:miter lim="800000"/>
            <a:headEnd/>
            <a:tailEnd/>
          </a:ln>
        </p:spPr>
        <p:txBody>
          <a:bodyPr>
            <a:spAutoFit/>
          </a:bodyPr>
          <a:lstStyle/>
          <a:p>
            <a:pPr>
              <a:lnSpc>
                <a:spcPct val="90000"/>
              </a:lnSpc>
              <a:spcBef>
                <a:spcPct val="50000"/>
              </a:spcBef>
            </a:pPr>
            <a:r>
              <a:rPr lang="de-DE" sz="1200"/>
              <a:t>16 Wo/ 400 UE*</a:t>
            </a:r>
          </a:p>
        </p:txBody>
      </p:sp>
      <p:cxnSp>
        <p:nvCxnSpPr>
          <p:cNvPr id="18" name="Gerade Verbindung 17"/>
          <p:cNvCxnSpPr/>
          <p:nvPr/>
        </p:nvCxnSpPr>
        <p:spPr>
          <a:xfrm>
            <a:off x="2892425" y="3351213"/>
            <a:ext cx="0" cy="503237"/>
          </a:xfrm>
          <a:prstGeom prst="line">
            <a:avLst/>
          </a:prstGeom>
        </p:spPr>
        <p:style>
          <a:lnRef idx="1">
            <a:schemeClr val="accent1"/>
          </a:lnRef>
          <a:fillRef idx="0">
            <a:schemeClr val="accent1"/>
          </a:fillRef>
          <a:effectRef idx="0">
            <a:schemeClr val="accent1"/>
          </a:effectRef>
          <a:fontRef idx="minor">
            <a:schemeClr val="tx1"/>
          </a:fontRef>
        </p:style>
      </p:cxnSp>
      <p:sp>
        <p:nvSpPr>
          <p:cNvPr id="77835" name="Textfeld 19"/>
          <p:cNvSpPr txBox="1">
            <a:spLocks noChangeArrowheads="1"/>
          </p:cNvSpPr>
          <p:nvPr/>
        </p:nvSpPr>
        <p:spPr bwMode="auto">
          <a:xfrm>
            <a:off x="3190875" y="3681413"/>
            <a:ext cx="1295400" cy="258762"/>
          </a:xfrm>
          <a:prstGeom prst="rect">
            <a:avLst/>
          </a:prstGeom>
          <a:noFill/>
          <a:ln w="9525">
            <a:noFill/>
            <a:miter lim="800000"/>
            <a:headEnd/>
            <a:tailEnd/>
          </a:ln>
        </p:spPr>
        <p:txBody>
          <a:bodyPr>
            <a:spAutoFit/>
          </a:bodyPr>
          <a:lstStyle/>
          <a:p>
            <a:pPr>
              <a:lnSpc>
                <a:spcPct val="90000"/>
              </a:lnSpc>
              <a:spcBef>
                <a:spcPct val="50000"/>
              </a:spcBef>
            </a:pPr>
            <a:r>
              <a:rPr lang="de-DE" sz="1200"/>
              <a:t>12 Wo/ 210 UE</a:t>
            </a:r>
          </a:p>
        </p:txBody>
      </p:sp>
      <p:sp>
        <p:nvSpPr>
          <p:cNvPr id="77836" name="Textfeld 21"/>
          <p:cNvSpPr txBox="1">
            <a:spLocks noChangeArrowheads="1"/>
          </p:cNvSpPr>
          <p:nvPr/>
        </p:nvSpPr>
        <p:spPr bwMode="auto">
          <a:xfrm>
            <a:off x="2924175" y="4022725"/>
            <a:ext cx="2027238" cy="1474788"/>
          </a:xfrm>
          <a:prstGeom prst="rect">
            <a:avLst/>
          </a:prstGeom>
          <a:noFill/>
          <a:ln w="9525">
            <a:noFill/>
            <a:miter lim="800000"/>
            <a:headEnd/>
            <a:tailEnd/>
          </a:ln>
        </p:spPr>
        <p:txBody>
          <a:bodyPr>
            <a:spAutoFit/>
          </a:bodyPr>
          <a:lstStyle/>
          <a:p>
            <a:pPr algn="ctr">
              <a:lnSpc>
                <a:spcPct val="90000"/>
              </a:lnSpc>
              <a:spcBef>
                <a:spcPct val="50000"/>
              </a:spcBef>
            </a:pPr>
            <a:r>
              <a:rPr lang="de-DE" sz="1200"/>
              <a:t>ausbildungsvorbereitendesPraktikum </a:t>
            </a:r>
          </a:p>
          <a:p>
            <a:pPr>
              <a:lnSpc>
                <a:spcPct val="90000"/>
              </a:lnSpc>
              <a:spcBef>
                <a:spcPct val="50000"/>
              </a:spcBef>
            </a:pPr>
            <a:endParaRPr lang="de-DE" sz="200"/>
          </a:p>
          <a:p>
            <a:pPr algn="ctr">
              <a:lnSpc>
                <a:spcPct val="90000"/>
              </a:lnSpc>
              <a:spcBef>
                <a:spcPct val="50000"/>
              </a:spcBef>
            </a:pPr>
            <a:endParaRPr lang="de-DE" sz="300"/>
          </a:p>
          <a:p>
            <a:pPr algn="ctr">
              <a:lnSpc>
                <a:spcPct val="90000"/>
              </a:lnSpc>
              <a:spcBef>
                <a:spcPct val="50000"/>
              </a:spcBef>
            </a:pPr>
            <a:r>
              <a:rPr lang="de-DE" sz="1200"/>
              <a:t>Sprachkurs in Deutschland praktikumsbegleitend</a:t>
            </a:r>
          </a:p>
          <a:p>
            <a:pPr>
              <a:lnSpc>
                <a:spcPct val="90000"/>
              </a:lnSpc>
              <a:spcBef>
                <a:spcPct val="50000"/>
              </a:spcBef>
            </a:pPr>
            <a:r>
              <a:rPr lang="de-DE" sz="1200"/>
              <a:t> </a:t>
            </a:r>
          </a:p>
          <a:p>
            <a:pPr>
              <a:lnSpc>
                <a:spcPct val="90000"/>
              </a:lnSpc>
              <a:spcBef>
                <a:spcPct val="50000"/>
              </a:spcBef>
            </a:pPr>
            <a:endParaRPr lang="de-DE" sz="1200"/>
          </a:p>
        </p:txBody>
      </p:sp>
      <p:sp>
        <p:nvSpPr>
          <p:cNvPr id="24" name="Flussdiagramm: Verbindungsstelle 23"/>
          <p:cNvSpPr/>
          <p:nvPr/>
        </p:nvSpPr>
        <p:spPr>
          <a:xfrm>
            <a:off x="247650" y="3495675"/>
            <a:ext cx="144463" cy="142875"/>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lnSpc>
                <a:spcPct val="90000"/>
              </a:lnSpc>
              <a:spcBef>
                <a:spcPct val="50000"/>
              </a:spcBef>
              <a:defRPr/>
            </a:pPr>
            <a:endParaRPr lang="de-DE"/>
          </a:p>
        </p:txBody>
      </p:sp>
      <p:sp>
        <p:nvSpPr>
          <p:cNvPr id="25" name="Flussdiagramm: Verbindungsstelle 24"/>
          <p:cNvSpPr/>
          <p:nvPr/>
        </p:nvSpPr>
        <p:spPr>
          <a:xfrm>
            <a:off x="2430463" y="3495675"/>
            <a:ext cx="144462" cy="142875"/>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lnSpc>
                <a:spcPct val="90000"/>
              </a:lnSpc>
              <a:spcBef>
                <a:spcPct val="50000"/>
              </a:spcBef>
              <a:defRPr/>
            </a:pPr>
            <a:endParaRPr lang="de-DE"/>
          </a:p>
        </p:txBody>
      </p:sp>
      <p:sp>
        <p:nvSpPr>
          <p:cNvPr id="77839" name="Textfeld 25"/>
          <p:cNvSpPr txBox="1">
            <a:spLocks noChangeArrowheads="1"/>
          </p:cNvSpPr>
          <p:nvPr/>
        </p:nvSpPr>
        <p:spPr bwMode="auto">
          <a:xfrm>
            <a:off x="774700" y="1622425"/>
            <a:ext cx="1900238" cy="425450"/>
          </a:xfrm>
          <a:prstGeom prst="rect">
            <a:avLst/>
          </a:prstGeom>
          <a:noFill/>
          <a:ln w="9525">
            <a:noFill/>
            <a:miter lim="800000"/>
            <a:headEnd/>
            <a:tailEnd/>
          </a:ln>
        </p:spPr>
        <p:txBody>
          <a:bodyPr>
            <a:spAutoFit/>
          </a:bodyPr>
          <a:lstStyle/>
          <a:p>
            <a:pPr algn="ctr">
              <a:lnSpc>
                <a:spcPct val="90000"/>
              </a:lnSpc>
              <a:spcBef>
                <a:spcPct val="50000"/>
              </a:spcBef>
            </a:pPr>
            <a:r>
              <a:rPr lang="de-DE" sz="1200"/>
              <a:t>Reisekostenpauschale Bewerbungsgespräch</a:t>
            </a:r>
          </a:p>
        </p:txBody>
      </p:sp>
      <p:cxnSp>
        <p:nvCxnSpPr>
          <p:cNvPr id="27" name="Gerade Verbindung 26"/>
          <p:cNvCxnSpPr/>
          <p:nvPr/>
        </p:nvCxnSpPr>
        <p:spPr>
          <a:xfrm>
            <a:off x="4840288" y="3465513"/>
            <a:ext cx="0" cy="431800"/>
          </a:xfrm>
          <a:prstGeom prst="line">
            <a:avLst/>
          </a:prstGeom>
        </p:spPr>
        <p:style>
          <a:lnRef idx="1">
            <a:schemeClr val="accent1"/>
          </a:lnRef>
          <a:fillRef idx="0">
            <a:schemeClr val="accent1"/>
          </a:fillRef>
          <a:effectRef idx="0">
            <a:schemeClr val="accent1"/>
          </a:effectRef>
          <a:fontRef idx="minor">
            <a:schemeClr val="tx1"/>
          </a:fontRef>
        </p:style>
      </p:cxnSp>
      <p:sp>
        <p:nvSpPr>
          <p:cNvPr id="77841" name="Textfeld 29"/>
          <p:cNvSpPr txBox="1">
            <a:spLocks noChangeArrowheads="1"/>
          </p:cNvSpPr>
          <p:nvPr/>
        </p:nvSpPr>
        <p:spPr bwMode="auto">
          <a:xfrm>
            <a:off x="2557463" y="1838325"/>
            <a:ext cx="1868487" cy="425450"/>
          </a:xfrm>
          <a:prstGeom prst="rect">
            <a:avLst/>
          </a:prstGeom>
          <a:noFill/>
          <a:ln w="9525">
            <a:noFill/>
            <a:miter lim="800000"/>
            <a:headEnd/>
            <a:tailEnd/>
          </a:ln>
        </p:spPr>
        <p:txBody>
          <a:bodyPr>
            <a:spAutoFit/>
          </a:bodyPr>
          <a:lstStyle/>
          <a:p>
            <a:pPr algn="ctr">
              <a:lnSpc>
                <a:spcPct val="90000"/>
              </a:lnSpc>
              <a:spcBef>
                <a:spcPct val="50000"/>
              </a:spcBef>
            </a:pPr>
            <a:r>
              <a:rPr lang="de-DE" sz="1200"/>
              <a:t>Reisekostenpauschale  Praktikum</a:t>
            </a:r>
          </a:p>
        </p:txBody>
      </p:sp>
      <p:sp>
        <p:nvSpPr>
          <p:cNvPr id="77842" name="Textfeld 31"/>
          <p:cNvSpPr txBox="1">
            <a:spLocks noChangeArrowheads="1"/>
          </p:cNvSpPr>
          <p:nvPr/>
        </p:nvSpPr>
        <p:spPr bwMode="auto">
          <a:xfrm>
            <a:off x="4405313" y="2035175"/>
            <a:ext cx="1843087" cy="425450"/>
          </a:xfrm>
          <a:prstGeom prst="rect">
            <a:avLst/>
          </a:prstGeom>
          <a:noFill/>
          <a:ln w="9525">
            <a:noFill/>
            <a:miter lim="800000"/>
            <a:headEnd/>
            <a:tailEnd/>
          </a:ln>
        </p:spPr>
        <p:txBody>
          <a:bodyPr>
            <a:spAutoFit/>
          </a:bodyPr>
          <a:lstStyle/>
          <a:p>
            <a:pPr algn="ctr">
              <a:lnSpc>
                <a:spcPct val="90000"/>
              </a:lnSpc>
              <a:spcBef>
                <a:spcPct val="50000"/>
              </a:spcBef>
            </a:pPr>
            <a:r>
              <a:rPr lang="de-DE" sz="1200"/>
              <a:t>Anreisekostenpauschale  zur Ausbildung</a:t>
            </a:r>
          </a:p>
        </p:txBody>
      </p:sp>
      <p:sp>
        <p:nvSpPr>
          <p:cNvPr id="33" name="Flussdiagramm: Verbindungsstelle 32"/>
          <p:cNvSpPr/>
          <p:nvPr/>
        </p:nvSpPr>
        <p:spPr>
          <a:xfrm>
            <a:off x="5110163" y="3481388"/>
            <a:ext cx="144462" cy="142875"/>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lnSpc>
                <a:spcPct val="90000"/>
              </a:lnSpc>
              <a:spcBef>
                <a:spcPct val="50000"/>
              </a:spcBef>
              <a:defRPr/>
            </a:pPr>
            <a:endParaRPr lang="de-DE"/>
          </a:p>
        </p:txBody>
      </p:sp>
      <p:sp>
        <p:nvSpPr>
          <p:cNvPr id="34" name="Flussdiagramm: Verbindungsstelle 33"/>
          <p:cNvSpPr/>
          <p:nvPr/>
        </p:nvSpPr>
        <p:spPr>
          <a:xfrm>
            <a:off x="8674100" y="3495675"/>
            <a:ext cx="142875" cy="142875"/>
          </a:xfrm>
          <a:prstGeom prst="flowChartConnector">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lnSpc>
                <a:spcPct val="90000"/>
              </a:lnSpc>
              <a:spcBef>
                <a:spcPct val="50000"/>
              </a:spcBef>
              <a:defRPr/>
            </a:pPr>
            <a:endParaRPr lang="de-DE"/>
          </a:p>
        </p:txBody>
      </p:sp>
      <p:sp>
        <p:nvSpPr>
          <p:cNvPr id="77845" name="Textfeld 34"/>
          <p:cNvSpPr txBox="1">
            <a:spLocks noChangeArrowheads="1"/>
          </p:cNvSpPr>
          <p:nvPr/>
        </p:nvSpPr>
        <p:spPr bwMode="auto">
          <a:xfrm>
            <a:off x="6823075" y="1550988"/>
            <a:ext cx="1800225" cy="442912"/>
          </a:xfrm>
          <a:prstGeom prst="rect">
            <a:avLst/>
          </a:prstGeom>
          <a:noFill/>
          <a:ln w="9525">
            <a:noFill/>
            <a:miter lim="800000"/>
            <a:headEnd/>
            <a:tailEnd/>
          </a:ln>
        </p:spPr>
        <p:txBody>
          <a:bodyPr>
            <a:spAutoFit/>
          </a:bodyPr>
          <a:lstStyle/>
          <a:p>
            <a:pPr algn="ctr"/>
            <a:r>
              <a:rPr lang="de-DE" sz="1200"/>
              <a:t>Rückreisekosten-</a:t>
            </a:r>
          </a:p>
          <a:p>
            <a:pPr algn="ctr">
              <a:lnSpc>
                <a:spcPct val="90000"/>
              </a:lnSpc>
            </a:pPr>
            <a:r>
              <a:rPr lang="de-DE" sz="1200"/>
              <a:t>pauschale bei Abbruch</a:t>
            </a:r>
          </a:p>
        </p:txBody>
      </p:sp>
      <p:cxnSp>
        <p:nvCxnSpPr>
          <p:cNvPr id="36" name="Gerade Verbindung 35"/>
          <p:cNvCxnSpPr/>
          <p:nvPr/>
        </p:nvCxnSpPr>
        <p:spPr>
          <a:xfrm>
            <a:off x="1639888" y="3711575"/>
            <a:ext cx="1223962" cy="0"/>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77847" name="Textfeld 36"/>
          <p:cNvSpPr txBox="1">
            <a:spLocks noChangeArrowheads="1"/>
          </p:cNvSpPr>
          <p:nvPr/>
        </p:nvSpPr>
        <p:spPr bwMode="auto">
          <a:xfrm>
            <a:off x="2708275" y="5546725"/>
            <a:ext cx="2435225" cy="425450"/>
          </a:xfrm>
          <a:prstGeom prst="rect">
            <a:avLst/>
          </a:prstGeom>
          <a:noFill/>
          <a:ln w="9525">
            <a:noFill/>
            <a:miter lim="800000"/>
            <a:headEnd/>
            <a:tailEnd/>
          </a:ln>
        </p:spPr>
        <p:txBody>
          <a:bodyPr>
            <a:spAutoFit/>
          </a:bodyPr>
          <a:lstStyle/>
          <a:p>
            <a:pPr algn="ctr">
              <a:lnSpc>
                <a:spcPct val="90000"/>
              </a:lnSpc>
              <a:spcBef>
                <a:spcPct val="50000"/>
              </a:spcBef>
            </a:pPr>
            <a:r>
              <a:rPr lang="de-DE" sz="1200"/>
              <a:t>Praktikum umfasst Sprachkurs (max. 3 Monate)</a:t>
            </a:r>
          </a:p>
        </p:txBody>
      </p:sp>
      <p:cxnSp>
        <p:nvCxnSpPr>
          <p:cNvPr id="38" name="Gerade Verbindung 37"/>
          <p:cNvCxnSpPr/>
          <p:nvPr/>
        </p:nvCxnSpPr>
        <p:spPr>
          <a:xfrm>
            <a:off x="2935288" y="3711575"/>
            <a:ext cx="1223962" cy="0"/>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p:nvCxnSpPr>
        <p:spPr>
          <a:xfrm>
            <a:off x="3798888" y="3711575"/>
            <a:ext cx="1584325" cy="0"/>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Gerade Verbindung mit Pfeil 39"/>
          <p:cNvCxnSpPr/>
          <p:nvPr/>
        </p:nvCxnSpPr>
        <p:spPr>
          <a:xfrm flipV="1">
            <a:off x="477838" y="3711575"/>
            <a:ext cx="2430462" cy="12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Gerade Verbindung mit Pfeil 40"/>
          <p:cNvCxnSpPr/>
          <p:nvPr/>
        </p:nvCxnSpPr>
        <p:spPr>
          <a:xfrm>
            <a:off x="2863850" y="3711575"/>
            <a:ext cx="197643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Geschweifte Klammer links 42"/>
          <p:cNvSpPr/>
          <p:nvPr/>
        </p:nvSpPr>
        <p:spPr>
          <a:xfrm rot="16200000">
            <a:off x="3715544" y="4198144"/>
            <a:ext cx="349250" cy="2020888"/>
          </a:xfrm>
          <a:prstGeom prst="leftBrace">
            <a:avLst/>
          </a:prstGeom>
          <a:ln/>
        </p:spPr>
        <p:style>
          <a:lnRef idx="3">
            <a:schemeClr val="accent3"/>
          </a:lnRef>
          <a:fillRef idx="0">
            <a:schemeClr val="accent3"/>
          </a:fillRef>
          <a:effectRef idx="2">
            <a:schemeClr val="accent3"/>
          </a:effectRef>
          <a:fontRef idx="minor">
            <a:schemeClr val="tx1"/>
          </a:fontRef>
        </p:style>
        <p:txBody>
          <a:bodyPr anchor="ctr"/>
          <a:lstStyle/>
          <a:p>
            <a:pPr algn="ctr">
              <a:lnSpc>
                <a:spcPct val="90000"/>
              </a:lnSpc>
              <a:spcBef>
                <a:spcPct val="50000"/>
              </a:spcBef>
              <a:defRPr/>
            </a:pPr>
            <a:endParaRPr lang="de-DE"/>
          </a:p>
        </p:txBody>
      </p:sp>
      <p:cxnSp>
        <p:nvCxnSpPr>
          <p:cNvPr id="45" name="Gerade Verbindung mit Pfeil 44"/>
          <p:cNvCxnSpPr/>
          <p:nvPr/>
        </p:nvCxnSpPr>
        <p:spPr>
          <a:xfrm>
            <a:off x="5181600" y="3724275"/>
            <a:ext cx="358616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7854" name="Textfeld 45"/>
          <p:cNvSpPr txBox="1">
            <a:spLocks noChangeArrowheads="1"/>
          </p:cNvSpPr>
          <p:nvPr/>
        </p:nvSpPr>
        <p:spPr bwMode="auto">
          <a:xfrm>
            <a:off x="127000" y="6011863"/>
            <a:ext cx="4359275" cy="517525"/>
          </a:xfrm>
          <a:prstGeom prst="rect">
            <a:avLst/>
          </a:prstGeom>
          <a:noFill/>
          <a:ln w="9525">
            <a:noFill/>
            <a:miter lim="800000"/>
            <a:headEnd/>
            <a:tailEnd/>
          </a:ln>
        </p:spPr>
        <p:txBody>
          <a:bodyPr>
            <a:spAutoFit/>
          </a:bodyPr>
          <a:lstStyle/>
          <a:p>
            <a:pPr>
              <a:lnSpc>
                <a:spcPct val="90000"/>
              </a:lnSpc>
              <a:spcBef>
                <a:spcPct val="50000"/>
              </a:spcBef>
            </a:pPr>
            <a:r>
              <a:rPr lang="de-DE" sz="1200"/>
              <a:t>LSL = Leistungen zur Sicherung des Lebensunterhaltes</a:t>
            </a:r>
          </a:p>
          <a:p>
            <a:pPr>
              <a:lnSpc>
                <a:spcPct val="90000"/>
              </a:lnSpc>
              <a:spcBef>
                <a:spcPct val="50000"/>
              </a:spcBef>
            </a:pPr>
            <a:r>
              <a:rPr lang="de-DE" sz="1200"/>
              <a:t>abH = ausbildungsbegleitende Hilfen</a:t>
            </a:r>
          </a:p>
        </p:txBody>
      </p:sp>
      <p:sp>
        <p:nvSpPr>
          <p:cNvPr id="47" name="Textfeld 46"/>
          <p:cNvSpPr txBox="1"/>
          <p:nvPr/>
        </p:nvSpPr>
        <p:spPr>
          <a:xfrm>
            <a:off x="2569130" y="3200582"/>
            <a:ext cx="2808312" cy="258532"/>
          </a:xfrm>
          <a:prstGeom prst="rect">
            <a:avLst/>
          </a:prstGeom>
          <a:noFill/>
        </p:spPr>
        <p:txBody>
          <a:bodyPr>
            <a:spAutoFit/>
          </a:bodyPr>
          <a:lstStyle/>
          <a:p>
            <a:pPr algn="ctr">
              <a:lnSpc>
                <a:spcPct val="90000"/>
              </a:lnSpc>
              <a:spcBef>
                <a:spcPct val="50000"/>
              </a:spcBef>
              <a:defRPr/>
            </a:pPr>
            <a:r>
              <a:rPr lang="de-DE" sz="1200" dirty="0">
                <a:ln w="1905"/>
                <a:effectLst>
                  <a:innerShdw blurRad="69850" dist="43180" dir="5400000">
                    <a:srgbClr val="000000">
                      <a:alpha val="65000"/>
                    </a:srgbClr>
                  </a:innerShdw>
                </a:effectLst>
                <a:cs typeface="+mn-cs"/>
              </a:rPr>
              <a:t>LSL</a:t>
            </a:r>
            <a:endParaRPr lang="de-DE" sz="1200" dirty="0">
              <a:ln w="1905"/>
              <a:effectLst>
                <a:innerShdw blurRad="69850" dist="43180" dir="5400000">
                  <a:srgbClr val="000000">
                    <a:alpha val="65000"/>
                  </a:srgbClr>
                </a:innerShdw>
              </a:effectLst>
              <a:cs typeface="+mn-cs"/>
            </a:endParaRPr>
          </a:p>
        </p:txBody>
      </p:sp>
      <p:cxnSp>
        <p:nvCxnSpPr>
          <p:cNvPr id="48" name="Gerade Verbindung mit Pfeil 47"/>
          <p:cNvCxnSpPr/>
          <p:nvPr/>
        </p:nvCxnSpPr>
        <p:spPr>
          <a:xfrm>
            <a:off x="2882900" y="3451225"/>
            <a:ext cx="1984375"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50" name="Gerade Verbindung mit Pfeil 49"/>
          <p:cNvCxnSpPr/>
          <p:nvPr/>
        </p:nvCxnSpPr>
        <p:spPr>
          <a:xfrm flipH="1">
            <a:off x="2886075" y="2271713"/>
            <a:ext cx="741363" cy="1244600"/>
          </a:xfrm>
          <a:prstGeom prst="straightConnector1">
            <a:avLst/>
          </a:prstGeom>
          <a:ln>
            <a:prstDash val="dash"/>
            <a:tailEnd type="arrow"/>
          </a:ln>
        </p:spPr>
        <p:style>
          <a:lnRef idx="2">
            <a:schemeClr val="accent2"/>
          </a:lnRef>
          <a:fillRef idx="0">
            <a:schemeClr val="accent2"/>
          </a:fillRef>
          <a:effectRef idx="1">
            <a:schemeClr val="accent2"/>
          </a:effectRef>
          <a:fontRef idx="minor">
            <a:schemeClr val="tx1"/>
          </a:fontRef>
        </p:style>
      </p:cxnSp>
      <p:cxnSp>
        <p:nvCxnSpPr>
          <p:cNvPr id="51" name="Gerade Verbindung mit Pfeil 50"/>
          <p:cNvCxnSpPr>
            <a:stCxn id="77839" idx="2"/>
            <a:endCxn id="25" idx="1"/>
          </p:cNvCxnSpPr>
          <p:nvPr/>
        </p:nvCxnSpPr>
        <p:spPr>
          <a:xfrm>
            <a:off x="1725613" y="2047875"/>
            <a:ext cx="727075" cy="1468438"/>
          </a:xfrm>
          <a:prstGeom prst="straightConnector1">
            <a:avLst/>
          </a:prstGeom>
          <a:ln>
            <a:prstDash val="dash"/>
            <a:tailEnd type="arrow"/>
          </a:ln>
        </p:spPr>
        <p:style>
          <a:lnRef idx="2">
            <a:schemeClr val="accent2"/>
          </a:lnRef>
          <a:fillRef idx="0">
            <a:schemeClr val="accent2"/>
          </a:fillRef>
          <a:effectRef idx="1">
            <a:schemeClr val="accent2"/>
          </a:effectRef>
          <a:fontRef idx="minor">
            <a:schemeClr val="tx1"/>
          </a:fontRef>
        </p:style>
      </p:cxnSp>
      <p:cxnSp>
        <p:nvCxnSpPr>
          <p:cNvPr id="52" name="Gerade Verbindung mit Pfeil 51"/>
          <p:cNvCxnSpPr>
            <a:stCxn id="77839" idx="2"/>
            <a:endCxn id="24" idx="7"/>
          </p:cNvCxnSpPr>
          <p:nvPr/>
        </p:nvCxnSpPr>
        <p:spPr>
          <a:xfrm flipH="1">
            <a:off x="371475" y="2047875"/>
            <a:ext cx="1354138" cy="1468438"/>
          </a:xfrm>
          <a:prstGeom prst="straightConnector1">
            <a:avLst/>
          </a:prstGeom>
          <a:ln>
            <a:prstDash val="dash"/>
            <a:tailEnd type="arrow"/>
          </a:ln>
        </p:spPr>
        <p:style>
          <a:lnRef idx="2">
            <a:schemeClr val="accent2"/>
          </a:lnRef>
          <a:fillRef idx="0">
            <a:schemeClr val="accent2"/>
          </a:fillRef>
          <a:effectRef idx="1">
            <a:schemeClr val="accent2"/>
          </a:effectRef>
          <a:fontRef idx="minor">
            <a:schemeClr val="tx1"/>
          </a:fontRef>
        </p:style>
      </p:cxnSp>
      <p:cxnSp>
        <p:nvCxnSpPr>
          <p:cNvPr id="53" name="Gerade Verbindung mit Pfeil 52"/>
          <p:cNvCxnSpPr/>
          <p:nvPr/>
        </p:nvCxnSpPr>
        <p:spPr>
          <a:xfrm>
            <a:off x="5197475" y="2457450"/>
            <a:ext cx="0" cy="1008063"/>
          </a:xfrm>
          <a:prstGeom prst="straightConnector1">
            <a:avLst/>
          </a:prstGeom>
          <a:ln>
            <a:prstDash val="dash"/>
            <a:tailEnd type="arrow"/>
          </a:ln>
        </p:spPr>
        <p:style>
          <a:lnRef idx="2">
            <a:schemeClr val="accent2"/>
          </a:lnRef>
          <a:fillRef idx="0">
            <a:schemeClr val="accent2"/>
          </a:fillRef>
          <a:effectRef idx="1">
            <a:schemeClr val="accent2"/>
          </a:effectRef>
          <a:fontRef idx="minor">
            <a:schemeClr val="tx1"/>
          </a:fontRef>
        </p:style>
      </p:cxnSp>
      <p:cxnSp>
        <p:nvCxnSpPr>
          <p:cNvPr id="54" name="Gerade Verbindung mit Pfeil 53"/>
          <p:cNvCxnSpPr>
            <a:stCxn id="77845" idx="2"/>
            <a:endCxn id="33" idx="7"/>
          </p:cNvCxnSpPr>
          <p:nvPr/>
        </p:nvCxnSpPr>
        <p:spPr>
          <a:xfrm flipH="1">
            <a:off x="5233988" y="1993900"/>
            <a:ext cx="2489200" cy="1508125"/>
          </a:xfrm>
          <a:prstGeom prst="straightConnector1">
            <a:avLst/>
          </a:prstGeom>
          <a:ln>
            <a:prstDash val="dash"/>
            <a:tailEnd type="arrow"/>
          </a:ln>
        </p:spPr>
        <p:style>
          <a:lnRef idx="2">
            <a:schemeClr val="accent2"/>
          </a:lnRef>
          <a:fillRef idx="0">
            <a:schemeClr val="accent2"/>
          </a:fillRef>
          <a:effectRef idx="1">
            <a:schemeClr val="accent2"/>
          </a:effectRef>
          <a:fontRef idx="minor">
            <a:schemeClr val="tx1"/>
          </a:fontRef>
        </p:style>
      </p:cxnSp>
      <p:cxnSp>
        <p:nvCxnSpPr>
          <p:cNvPr id="55" name="Gerade Verbindung mit Pfeil 54"/>
          <p:cNvCxnSpPr>
            <a:stCxn id="77845" idx="2"/>
          </p:cNvCxnSpPr>
          <p:nvPr/>
        </p:nvCxnSpPr>
        <p:spPr>
          <a:xfrm>
            <a:off x="7723188" y="1993900"/>
            <a:ext cx="373062" cy="1403350"/>
          </a:xfrm>
          <a:prstGeom prst="straightConnector1">
            <a:avLst/>
          </a:prstGeom>
          <a:ln>
            <a:prstDash val="dash"/>
            <a:tailEnd type="arrow"/>
          </a:ln>
        </p:spPr>
        <p:style>
          <a:lnRef idx="2">
            <a:schemeClr val="accent2"/>
          </a:lnRef>
          <a:fillRef idx="0">
            <a:schemeClr val="accent2"/>
          </a:fillRef>
          <a:effectRef idx="1">
            <a:schemeClr val="accent2"/>
          </a:effectRef>
          <a:fontRef idx="minor">
            <a:schemeClr val="tx1"/>
          </a:fontRef>
        </p:style>
      </p:cxnSp>
      <p:sp>
        <p:nvSpPr>
          <p:cNvPr id="77863" name="Textfeld 64"/>
          <p:cNvSpPr txBox="1">
            <a:spLocks noChangeArrowheads="1"/>
          </p:cNvSpPr>
          <p:nvPr/>
        </p:nvSpPr>
        <p:spPr bwMode="auto">
          <a:xfrm>
            <a:off x="392113" y="6696075"/>
            <a:ext cx="1587500" cy="230188"/>
          </a:xfrm>
          <a:prstGeom prst="rect">
            <a:avLst/>
          </a:prstGeom>
          <a:noFill/>
          <a:ln w="9525">
            <a:noFill/>
            <a:miter lim="800000"/>
            <a:headEnd/>
            <a:tailEnd/>
          </a:ln>
        </p:spPr>
        <p:txBody>
          <a:bodyPr wrap="none">
            <a:spAutoFit/>
          </a:bodyPr>
          <a:lstStyle/>
          <a:p>
            <a:pPr>
              <a:lnSpc>
                <a:spcPct val="90000"/>
              </a:lnSpc>
              <a:spcBef>
                <a:spcPct val="50000"/>
              </a:spcBef>
            </a:pPr>
            <a:r>
              <a:rPr lang="de-DE" sz="1000"/>
              <a:t>*UE = Unterrichtseinheit </a:t>
            </a:r>
          </a:p>
        </p:txBody>
      </p:sp>
      <p:cxnSp>
        <p:nvCxnSpPr>
          <p:cNvPr id="76" name="Gerade Verbindung mit Pfeil 75"/>
          <p:cNvCxnSpPr/>
          <p:nvPr/>
        </p:nvCxnSpPr>
        <p:spPr>
          <a:xfrm>
            <a:off x="5254625" y="3438525"/>
            <a:ext cx="3494088"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81" name="Textfeld 80"/>
          <p:cNvSpPr txBox="1"/>
          <p:nvPr/>
        </p:nvSpPr>
        <p:spPr>
          <a:xfrm>
            <a:off x="5655230" y="3172007"/>
            <a:ext cx="2808312" cy="258532"/>
          </a:xfrm>
          <a:prstGeom prst="rect">
            <a:avLst/>
          </a:prstGeom>
          <a:noFill/>
        </p:spPr>
        <p:txBody>
          <a:bodyPr>
            <a:spAutoFit/>
          </a:bodyPr>
          <a:lstStyle/>
          <a:p>
            <a:pPr algn="ctr">
              <a:lnSpc>
                <a:spcPct val="90000"/>
              </a:lnSpc>
              <a:spcBef>
                <a:spcPct val="50000"/>
              </a:spcBef>
              <a:defRPr/>
            </a:pPr>
            <a:r>
              <a:rPr lang="de-DE" sz="1200" dirty="0">
                <a:ln w="1905"/>
                <a:effectLst>
                  <a:innerShdw blurRad="69850" dist="43180" dir="5400000">
                    <a:srgbClr val="000000">
                      <a:alpha val="65000"/>
                    </a:srgbClr>
                  </a:innerShdw>
                </a:effectLst>
                <a:cs typeface="+mn-cs"/>
              </a:rPr>
              <a:t>LSL und abH</a:t>
            </a:r>
            <a:endParaRPr lang="de-DE" sz="1200" dirty="0">
              <a:ln w="1905"/>
              <a:effectLst>
                <a:innerShdw blurRad="69850" dist="43180" dir="5400000">
                  <a:srgbClr val="000000">
                    <a:alpha val="65000"/>
                  </a:srgbClr>
                </a:innerShdw>
              </a:effectLst>
              <a:cs typeface="+mn-cs"/>
            </a:endParaRPr>
          </a:p>
        </p:txBody>
      </p:sp>
      <p:sp>
        <p:nvSpPr>
          <p:cNvPr id="86" name="Geschweifte Klammer links 85"/>
          <p:cNvSpPr/>
          <p:nvPr/>
        </p:nvSpPr>
        <p:spPr>
          <a:xfrm rot="16200000">
            <a:off x="6897688" y="3825875"/>
            <a:ext cx="347662" cy="2782888"/>
          </a:xfrm>
          <a:prstGeom prst="leftBrace">
            <a:avLst/>
          </a:prstGeom>
          <a:ln/>
        </p:spPr>
        <p:style>
          <a:lnRef idx="3">
            <a:schemeClr val="accent3"/>
          </a:lnRef>
          <a:fillRef idx="0">
            <a:schemeClr val="accent3"/>
          </a:fillRef>
          <a:effectRef idx="2">
            <a:schemeClr val="accent3"/>
          </a:effectRef>
          <a:fontRef idx="minor">
            <a:schemeClr val="tx1"/>
          </a:fontRef>
        </p:style>
        <p:txBody>
          <a:bodyPr anchor="ctr"/>
          <a:lstStyle/>
          <a:p>
            <a:pPr algn="ctr">
              <a:lnSpc>
                <a:spcPct val="90000"/>
              </a:lnSpc>
              <a:spcBef>
                <a:spcPct val="50000"/>
              </a:spcBef>
              <a:defRPr/>
            </a:pPr>
            <a:endParaRPr lang="de-DE" dirty="0"/>
          </a:p>
        </p:txBody>
      </p:sp>
      <p:sp>
        <p:nvSpPr>
          <p:cNvPr id="77867" name="Textfeld 86"/>
          <p:cNvSpPr txBox="1">
            <a:spLocks noChangeArrowheads="1"/>
          </p:cNvSpPr>
          <p:nvPr/>
        </p:nvSpPr>
        <p:spPr bwMode="auto">
          <a:xfrm>
            <a:off x="5645150" y="5535613"/>
            <a:ext cx="2819400" cy="590550"/>
          </a:xfrm>
          <a:prstGeom prst="rect">
            <a:avLst/>
          </a:prstGeom>
          <a:noFill/>
          <a:ln w="9525">
            <a:noFill/>
            <a:miter lim="800000"/>
            <a:headEnd/>
            <a:tailEnd/>
          </a:ln>
        </p:spPr>
        <p:txBody>
          <a:bodyPr>
            <a:spAutoFit/>
          </a:bodyPr>
          <a:lstStyle/>
          <a:p>
            <a:pPr algn="ctr">
              <a:lnSpc>
                <a:spcPct val="90000"/>
              </a:lnSpc>
              <a:spcBef>
                <a:spcPct val="50000"/>
              </a:spcBef>
            </a:pPr>
            <a:r>
              <a:rPr lang="de-DE" sz="1200"/>
              <a:t>LSL u. abH für die gesamte Ausbildungsdauer bzw. die Dauer des Anpassungspraktikums möglich</a:t>
            </a:r>
          </a:p>
        </p:txBody>
      </p:sp>
      <p:sp>
        <p:nvSpPr>
          <p:cNvPr id="77868" name="Textfeld 94"/>
          <p:cNvSpPr txBox="1">
            <a:spLocks noChangeArrowheads="1"/>
          </p:cNvSpPr>
          <p:nvPr/>
        </p:nvSpPr>
        <p:spPr bwMode="auto">
          <a:xfrm>
            <a:off x="5076825" y="4027488"/>
            <a:ext cx="3690938" cy="425450"/>
          </a:xfrm>
          <a:prstGeom prst="rect">
            <a:avLst/>
          </a:prstGeom>
          <a:noFill/>
          <a:ln w="9525">
            <a:noFill/>
            <a:miter lim="800000"/>
            <a:headEnd/>
            <a:tailEnd/>
          </a:ln>
        </p:spPr>
        <p:txBody>
          <a:bodyPr>
            <a:spAutoFit/>
          </a:bodyPr>
          <a:lstStyle/>
          <a:p>
            <a:pPr algn="ctr">
              <a:lnSpc>
                <a:spcPct val="90000"/>
              </a:lnSpc>
              <a:spcBef>
                <a:spcPct val="50000"/>
              </a:spcBef>
            </a:pPr>
            <a:r>
              <a:rPr lang="de-DE" sz="1200"/>
              <a:t>betriebliche Ausbildung bzw.    Anpassungspraktikum (max. 12 Monate)</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elfolie ohne Bild">
  <a:themeElements>
    <a:clrScheme name="Titelfolie ohne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Titelfolie ohne Bil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Titelfolie ohne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nhaltsfolie">
  <a:themeElements>
    <a:clrScheme name="Inhaltsfolie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Inhaltsfoli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Inhaltsfolie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Kapitelfolie">
  <a:themeElements>
    <a:clrScheme name="Kapitelfolie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Kapitelfoli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Kapitelfolie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rennfolie mit Bild">
  <a:themeElements>
    <a:clrScheme name="Trenn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Trennfolie mit Bil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Trenn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Blanco">
  <a:themeElements>
    <a:clrScheme name="Blan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co">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Blan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c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c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c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c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c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c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c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c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c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c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c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1477</Words>
  <Application>Microsoft Office PowerPoint</Application>
  <PresentationFormat>Benutzerdefiniert</PresentationFormat>
  <Paragraphs>267</Paragraphs>
  <Slides>30</Slides>
  <Notes>9</Notes>
  <HiddenSlides>0</HiddenSlides>
  <MMClips>0</MMClips>
  <ScaleCrop>false</ScaleCrop>
  <HeadingPairs>
    <vt:vector size="6" baseType="variant">
      <vt:variant>
        <vt:lpstr>Verwendete Schriftarten</vt:lpstr>
      </vt:variant>
      <vt:variant>
        <vt:i4>2</vt:i4>
      </vt:variant>
      <vt:variant>
        <vt:lpstr>Entwurfsvorlage</vt:lpstr>
      </vt:variant>
      <vt:variant>
        <vt:i4>5</vt:i4>
      </vt:variant>
      <vt:variant>
        <vt:lpstr>Folientitel</vt:lpstr>
      </vt:variant>
      <vt:variant>
        <vt:i4>30</vt:i4>
      </vt:variant>
    </vt:vector>
  </HeadingPairs>
  <TitlesOfParts>
    <vt:vector size="37" baseType="lpstr">
      <vt:lpstr>Arial</vt:lpstr>
      <vt:lpstr>Wingdings</vt:lpstr>
      <vt:lpstr>Titelfolie ohne Bild</vt:lpstr>
      <vt:lpstr>Inhaltsfolie</vt:lpstr>
      <vt:lpstr>Kapitelfolie</vt:lpstr>
      <vt:lpstr>Trennfolie mit Bild</vt:lpstr>
      <vt:lpstr>Blanco</vt:lpstr>
      <vt:lpstr>Novellierung der Richtlinie zum   Bundesprogramm MobiPro-EU </vt:lpstr>
      <vt:lpstr>neue Richtlinie</vt:lpstr>
      <vt:lpstr>wichtige Neuerungen auf einen Blick</vt:lpstr>
      <vt:lpstr>Politisches Motiv ist weiterhin aktuell</vt:lpstr>
      <vt:lpstr>Hohe Jugendarbeitslosigkeit in Europa</vt:lpstr>
      <vt:lpstr>Förderfähige Zielgruppen</vt:lpstr>
      <vt:lpstr>Folie 7</vt:lpstr>
      <vt:lpstr>Zielgruppen und Förderbedingungen</vt:lpstr>
      <vt:lpstr>Zeitschiene und Förderbausteine für Auszubildende  </vt:lpstr>
      <vt:lpstr>Förderinstrumente</vt:lpstr>
      <vt:lpstr>Förderinstrumente</vt:lpstr>
      <vt:lpstr>Folie 12</vt:lpstr>
      <vt:lpstr>Überblick</vt:lpstr>
      <vt:lpstr>relevante Dokumente</vt:lpstr>
      <vt:lpstr>  Erst- und Folgeantrag </vt:lpstr>
      <vt:lpstr>Folie 16</vt:lpstr>
      <vt:lpstr>Zielgruppen und Förderbedingungen </vt:lpstr>
      <vt:lpstr>Folie 18</vt:lpstr>
      <vt:lpstr>Förderinstrumente</vt:lpstr>
      <vt:lpstr> MobiPro-EU - Dauer und Umfang der Finanzhilfen</vt:lpstr>
      <vt:lpstr>Folie 21</vt:lpstr>
      <vt:lpstr>Förderfähiger Personenkreis</vt:lpstr>
      <vt:lpstr>Aufenthalt in Deutschland</vt:lpstr>
      <vt:lpstr>Altersgrenzen</vt:lpstr>
      <vt:lpstr>qualifizierte Beschäftigung</vt:lpstr>
      <vt:lpstr>Sprachförderung</vt:lpstr>
      <vt:lpstr>Was ist bei der Einstellung ausländischer Auszubildender zu beachten?</vt:lpstr>
      <vt:lpstr>Praktikum</vt:lpstr>
      <vt:lpstr>Informationen</vt:lpstr>
      <vt:lpstr>Kontakt</vt:lpstr>
    </vt:vector>
  </TitlesOfParts>
  <Company>Bundesagentur für Arbeit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Franz Piesche-Blumtritt</dc:creator>
  <cp:lastModifiedBy>kpmueller</cp:lastModifiedBy>
  <cp:revision>766</cp:revision>
  <cp:lastPrinted>2013-11-08T09:34:12Z</cp:lastPrinted>
  <dcterms:created xsi:type="dcterms:W3CDTF">2006-11-23T14:48:20Z</dcterms:created>
  <dcterms:modified xsi:type="dcterms:W3CDTF">2013-12-08T14:26:16Z</dcterms:modified>
  <cp:contentStatus>Endgültig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